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1" r:id="rId5"/>
    <p:sldId id="262" r:id="rId6"/>
    <p:sldId id="263" r:id="rId7"/>
    <p:sldId id="264" r:id="rId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2EC2C259-CC1B-455F-9F44-C0CC0E7B113E}" type="datetimeFigureOut">
              <a:rPr lang="it-IT" smtClean="0"/>
              <a:t>31/12/2015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2A6F801-C65E-4ECA-939E-46A80F5C9891}" type="slidenum">
              <a:rPr lang="it-IT" smtClean="0"/>
              <a:t>‹N›</a:t>
            </a:fld>
            <a:endParaRPr lang="it-IT"/>
          </a:p>
        </p:txBody>
      </p:sp>
    </p:spTree>
    <p:extLst>
      <p:ext uri="{BB962C8B-B14F-4D97-AF65-F5344CB8AC3E}">
        <p14:creationId xmlns:p14="http://schemas.microsoft.com/office/powerpoint/2010/main" val="3823036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EC2C259-CC1B-455F-9F44-C0CC0E7B113E}" type="datetimeFigureOut">
              <a:rPr lang="it-IT" smtClean="0"/>
              <a:t>31/12/2015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2A6F801-C65E-4ECA-939E-46A80F5C9891}" type="slidenum">
              <a:rPr lang="it-IT" smtClean="0"/>
              <a:t>‹N›</a:t>
            </a:fld>
            <a:endParaRPr lang="it-IT"/>
          </a:p>
        </p:txBody>
      </p:sp>
    </p:spTree>
    <p:extLst>
      <p:ext uri="{BB962C8B-B14F-4D97-AF65-F5344CB8AC3E}">
        <p14:creationId xmlns:p14="http://schemas.microsoft.com/office/powerpoint/2010/main" val="954338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EC2C259-CC1B-455F-9F44-C0CC0E7B113E}" type="datetimeFigureOut">
              <a:rPr lang="it-IT" smtClean="0"/>
              <a:t>31/12/2015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2A6F801-C65E-4ECA-939E-46A80F5C9891}" type="slidenum">
              <a:rPr lang="it-IT" smtClean="0"/>
              <a:t>‹N›</a:t>
            </a:fld>
            <a:endParaRPr lang="it-IT"/>
          </a:p>
        </p:txBody>
      </p:sp>
    </p:spTree>
    <p:extLst>
      <p:ext uri="{BB962C8B-B14F-4D97-AF65-F5344CB8AC3E}">
        <p14:creationId xmlns:p14="http://schemas.microsoft.com/office/powerpoint/2010/main" val="2532603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EC2C259-CC1B-455F-9F44-C0CC0E7B113E}" type="datetimeFigureOut">
              <a:rPr lang="it-IT" smtClean="0"/>
              <a:t>31/12/2015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2A6F801-C65E-4ECA-939E-46A80F5C9891}" type="slidenum">
              <a:rPr lang="it-IT" smtClean="0"/>
              <a:t>‹N›</a:t>
            </a:fld>
            <a:endParaRPr lang="it-IT"/>
          </a:p>
        </p:txBody>
      </p:sp>
    </p:spTree>
    <p:extLst>
      <p:ext uri="{BB962C8B-B14F-4D97-AF65-F5344CB8AC3E}">
        <p14:creationId xmlns:p14="http://schemas.microsoft.com/office/powerpoint/2010/main" val="1896376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2EC2C259-CC1B-455F-9F44-C0CC0E7B113E}" type="datetimeFigureOut">
              <a:rPr lang="it-IT" smtClean="0"/>
              <a:t>31/12/2015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2A6F801-C65E-4ECA-939E-46A80F5C9891}" type="slidenum">
              <a:rPr lang="it-IT" smtClean="0"/>
              <a:t>‹N›</a:t>
            </a:fld>
            <a:endParaRPr lang="it-IT"/>
          </a:p>
        </p:txBody>
      </p:sp>
    </p:spTree>
    <p:extLst>
      <p:ext uri="{BB962C8B-B14F-4D97-AF65-F5344CB8AC3E}">
        <p14:creationId xmlns:p14="http://schemas.microsoft.com/office/powerpoint/2010/main" val="1101369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2EC2C259-CC1B-455F-9F44-C0CC0E7B113E}" type="datetimeFigureOut">
              <a:rPr lang="it-IT" smtClean="0"/>
              <a:t>31/12/2015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2A6F801-C65E-4ECA-939E-46A80F5C9891}" type="slidenum">
              <a:rPr lang="it-IT" smtClean="0"/>
              <a:t>‹N›</a:t>
            </a:fld>
            <a:endParaRPr lang="it-IT"/>
          </a:p>
        </p:txBody>
      </p:sp>
    </p:spTree>
    <p:extLst>
      <p:ext uri="{BB962C8B-B14F-4D97-AF65-F5344CB8AC3E}">
        <p14:creationId xmlns:p14="http://schemas.microsoft.com/office/powerpoint/2010/main" val="2325191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2EC2C259-CC1B-455F-9F44-C0CC0E7B113E}" type="datetimeFigureOut">
              <a:rPr lang="it-IT" smtClean="0"/>
              <a:t>31/12/2015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2A6F801-C65E-4ECA-939E-46A80F5C9891}" type="slidenum">
              <a:rPr lang="it-IT" smtClean="0"/>
              <a:t>‹N›</a:t>
            </a:fld>
            <a:endParaRPr lang="it-IT"/>
          </a:p>
        </p:txBody>
      </p:sp>
    </p:spTree>
    <p:extLst>
      <p:ext uri="{BB962C8B-B14F-4D97-AF65-F5344CB8AC3E}">
        <p14:creationId xmlns:p14="http://schemas.microsoft.com/office/powerpoint/2010/main" val="2745952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2EC2C259-CC1B-455F-9F44-C0CC0E7B113E}" type="datetimeFigureOut">
              <a:rPr lang="it-IT" smtClean="0"/>
              <a:t>31/12/2015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2A6F801-C65E-4ECA-939E-46A80F5C9891}" type="slidenum">
              <a:rPr lang="it-IT" smtClean="0"/>
              <a:t>‹N›</a:t>
            </a:fld>
            <a:endParaRPr lang="it-IT"/>
          </a:p>
        </p:txBody>
      </p:sp>
    </p:spTree>
    <p:extLst>
      <p:ext uri="{BB962C8B-B14F-4D97-AF65-F5344CB8AC3E}">
        <p14:creationId xmlns:p14="http://schemas.microsoft.com/office/powerpoint/2010/main" val="648889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EC2C259-CC1B-455F-9F44-C0CC0E7B113E}" type="datetimeFigureOut">
              <a:rPr lang="it-IT" smtClean="0"/>
              <a:t>31/12/2015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2A6F801-C65E-4ECA-939E-46A80F5C9891}" type="slidenum">
              <a:rPr lang="it-IT" smtClean="0"/>
              <a:t>‹N›</a:t>
            </a:fld>
            <a:endParaRPr lang="it-IT"/>
          </a:p>
        </p:txBody>
      </p:sp>
    </p:spTree>
    <p:extLst>
      <p:ext uri="{BB962C8B-B14F-4D97-AF65-F5344CB8AC3E}">
        <p14:creationId xmlns:p14="http://schemas.microsoft.com/office/powerpoint/2010/main" val="1461712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EC2C259-CC1B-455F-9F44-C0CC0E7B113E}" type="datetimeFigureOut">
              <a:rPr lang="it-IT" smtClean="0"/>
              <a:t>31/12/2015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2A6F801-C65E-4ECA-939E-46A80F5C9891}" type="slidenum">
              <a:rPr lang="it-IT" smtClean="0"/>
              <a:t>‹N›</a:t>
            </a:fld>
            <a:endParaRPr lang="it-IT"/>
          </a:p>
        </p:txBody>
      </p:sp>
    </p:spTree>
    <p:extLst>
      <p:ext uri="{BB962C8B-B14F-4D97-AF65-F5344CB8AC3E}">
        <p14:creationId xmlns:p14="http://schemas.microsoft.com/office/powerpoint/2010/main" val="4237770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EC2C259-CC1B-455F-9F44-C0CC0E7B113E}" type="datetimeFigureOut">
              <a:rPr lang="it-IT" smtClean="0"/>
              <a:t>31/12/2015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2A6F801-C65E-4ECA-939E-46A80F5C9891}" type="slidenum">
              <a:rPr lang="it-IT" smtClean="0"/>
              <a:t>‹N›</a:t>
            </a:fld>
            <a:endParaRPr lang="it-IT"/>
          </a:p>
        </p:txBody>
      </p:sp>
    </p:spTree>
    <p:extLst>
      <p:ext uri="{BB962C8B-B14F-4D97-AF65-F5344CB8AC3E}">
        <p14:creationId xmlns:p14="http://schemas.microsoft.com/office/powerpoint/2010/main" val="3317146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C2C259-CC1B-455F-9F44-C0CC0E7B113E}" type="datetimeFigureOut">
              <a:rPr lang="it-IT" smtClean="0"/>
              <a:t>31/12/2015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A6F801-C65E-4ECA-939E-46A80F5C9891}" type="slidenum">
              <a:rPr lang="it-IT" smtClean="0"/>
              <a:t>‹N›</a:t>
            </a:fld>
            <a:endParaRPr lang="it-IT"/>
          </a:p>
        </p:txBody>
      </p:sp>
    </p:spTree>
    <p:extLst>
      <p:ext uri="{BB962C8B-B14F-4D97-AF65-F5344CB8AC3E}">
        <p14:creationId xmlns:p14="http://schemas.microsoft.com/office/powerpoint/2010/main" val="16664867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hyperlink" Target="http://www.provincia.cremona.it/cacciapesca/all/PRO03_FiumeSerio.pdf" TargetMode="External"/><Relationship Id="rId13" Type="http://schemas.openxmlformats.org/officeDocument/2006/relationships/hyperlink" Target="http://www.provincia.cremona.it/cacciapesca/all/PRO10_LancheCRossa_Pievedolmi.pdf" TargetMode="External"/><Relationship Id="rId3" Type="http://schemas.openxmlformats.org/officeDocument/2006/relationships/hyperlink" Target="http://www.provincia.cremona.it/cacciapesca/all/0-CGP02_CanaleNavigabile_Crotta.pdf" TargetMode="External"/><Relationship Id="rId7" Type="http://schemas.openxmlformats.org/officeDocument/2006/relationships/hyperlink" Target="http://www.provincia.cremona.it/cacciapesca/all/PRO02_FiumeAdda_Pizzighettone.pdf" TargetMode="External"/><Relationship Id="rId12" Type="http://schemas.openxmlformats.org/officeDocument/2006/relationships/hyperlink" Target="http://www.provincia.cremona.it/cacciapesca/all/PRO09_LanconeGussola.pdf" TargetMode="External"/><Relationship Id="rId2" Type="http://schemas.openxmlformats.org/officeDocument/2006/relationships/hyperlink" Target="http://www.provincia.cremona.it/cacciapesca/all/0-CGP01_CanaleNavigabile_Spinadesco.pdf" TargetMode="External"/><Relationship Id="rId16" Type="http://schemas.openxmlformats.org/officeDocument/2006/relationships/hyperlink" Target="http://www.provincia.cremona.it/cacciapesca/all/PRO12_CaveDanesi_Soncinoagg2013.pdf" TargetMode="External"/><Relationship Id="rId1" Type="http://schemas.openxmlformats.org/officeDocument/2006/relationships/slideLayout" Target="../slideLayouts/slideLayout7.xml"/><Relationship Id="rId6" Type="http://schemas.openxmlformats.org/officeDocument/2006/relationships/hyperlink" Target="http://www.provincia.cremona.it/cacciapesca/all/PRO01_FiumeAdda_Rivolta.pdf" TargetMode="External"/><Relationship Id="rId11" Type="http://schemas.openxmlformats.org/officeDocument/2006/relationships/hyperlink" Target="http://www.provincia.cremona.it/cacciapesca/all/PRO07_08_Naviglio_CanaleVacchelli.pdf" TargetMode="External"/><Relationship Id="rId5" Type="http://schemas.openxmlformats.org/officeDocument/2006/relationships/hyperlink" Target="http://www.provincia.cremona.it/cacciapesca/all/0-CGP04_SeriolaGambara_Volongo.pdf" TargetMode="External"/><Relationship Id="rId15" Type="http://schemas.openxmlformats.org/officeDocument/2006/relationships/hyperlink" Target="http://www.provincia.cremona.it/cacciapesca/all/0-PRO04_TormoRio_Dovera.pdf" TargetMode="External"/><Relationship Id="rId10" Type="http://schemas.openxmlformats.org/officeDocument/2006/relationships/hyperlink" Target="http://www.provincia.cremona.it/cacciapesca/all/PRO06_RoggiaOra.pdf" TargetMode="External"/><Relationship Id="rId4" Type="http://schemas.openxmlformats.org/officeDocument/2006/relationships/hyperlink" Target="http://www.provincia.cremona.it/cacciapesca/all/0-CGP03_CanaleNavigabile_tencara.pdf" TargetMode="External"/><Relationship Id="rId9" Type="http://schemas.openxmlformats.org/officeDocument/2006/relationships/hyperlink" Target="http://www.provincia.cremona.it/cacciapesca/all/PRO05_RoggiaAcquarossa_Torlino.pdf" TargetMode="External"/><Relationship Id="rId14" Type="http://schemas.openxmlformats.org/officeDocument/2006/relationships/hyperlink" Target="http://www.provincia.cremona.it/cacciapesca/all/PRO11_ScoloMorta_BodrioVacchelli.pdf"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www.provincia.cremona.it/cacciapesca/all/ZRIM01_Fiume_Adda.pdf" TargetMode="External"/><Relationship Id="rId3" Type="http://schemas.openxmlformats.org/officeDocument/2006/relationships/hyperlink" Target="http://www.provincia.cremona.it/cacciapesca/all/PRI02_FiumeAdda_Rivoltadadda.pdf" TargetMode="External"/><Relationship Id="rId7" Type="http://schemas.openxmlformats.org/officeDocument/2006/relationships/hyperlink" Target="http://www.provincia.cremona.it/cacciapesca/all/NKM01_CanaleVacchelli_Crema.pdf" TargetMode="External"/><Relationship Id="rId2" Type="http://schemas.openxmlformats.org/officeDocument/2006/relationships/hyperlink" Target="http://www.provincia.cremona.it/cacciapesca/all/PRI01_FiumeAdda_Rivoltadadda.pdf" TargetMode="External"/><Relationship Id="rId1" Type="http://schemas.openxmlformats.org/officeDocument/2006/relationships/slideLayout" Target="../slideLayouts/slideLayout7.xml"/><Relationship Id="rId6" Type="http://schemas.openxmlformats.org/officeDocument/2006/relationships/hyperlink" Target="http://www.provincia.cremona.it/cacciapesca/all/NKL01_LancaCascinetto_Spinodadda.pdf" TargetMode="External"/><Relationship Id="rId5" Type="http://schemas.openxmlformats.org/officeDocument/2006/relationships/hyperlink" Target="http://www.provincia.cremona.it/cacciapesca/all/NKK01_RoggiaBenzonaRioStagno_CasalettoC.pdf" TargetMode="External"/><Relationship Id="rId10" Type="http://schemas.openxmlformats.org/officeDocument/2006/relationships/hyperlink" Target="http://www.provincia.cremona.it/cacciapesca/all/NKL02_RoggiaSalvignana.pdf" TargetMode="External"/><Relationship Id="rId4" Type="http://schemas.openxmlformats.org/officeDocument/2006/relationships/hyperlink" Target="http://www.provincia.cremona.it/cacciapesca/all/ZTI01_LancheAntenna_StagnoL.pdf" TargetMode="External"/><Relationship Id="rId9" Type="http://schemas.openxmlformats.org/officeDocument/2006/relationships/hyperlink" Target="http://www.provincia.cremona.it/cacciapesca/all/ZRIM_Fiume_Adda_Vacchelli.pd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CLASSIFICAZIONE ACQUE</a:t>
            </a:r>
            <a:endParaRPr lang="it-IT" dirty="0"/>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1391366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476672"/>
            <a:ext cx="8280920" cy="4247317"/>
          </a:xfrm>
          <a:prstGeom prst="rect">
            <a:avLst/>
          </a:prstGeom>
        </p:spPr>
        <p:txBody>
          <a:bodyPr wrap="square">
            <a:spAutoFit/>
          </a:bodyPr>
          <a:lstStyle/>
          <a:p>
            <a:r>
              <a:rPr lang="it-IT" b="1" dirty="0" smtClean="0"/>
              <a:t>Piano Ittico e Regolamenti Provinciali</a:t>
            </a:r>
          </a:p>
          <a:p>
            <a:r>
              <a:rPr lang="it-IT" dirty="0" smtClean="0"/>
              <a:t>Ai sensi della Legge Regionale 05 dicembre 2008 n. 31 Titolo IX e del Regolamento Regionale 22 maggio 2003 n. 9 </a:t>
            </a:r>
            <a:r>
              <a:rPr lang="it-IT" dirty="0" err="1" smtClean="0"/>
              <a:t>succ</a:t>
            </a:r>
            <a:r>
              <a:rPr lang="it-IT" dirty="0" smtClean="0"/>
              <a:t>. </a:t>
            </a:r>
            <a:r>
              <a:rPr lang="it-IT" dirty="0" err="1" smtClean="0"/>
              <a:t>mod</a:t>
            </a:r>
            <a:r>
              <a:rPr lang="it-IT" dirty="0" smtClean="0"/>
              <a:t>., la Provincia di Cremona ha approvato la D.C.P. n. 45 del 28.05.13 avente per oggetto "Aggiornamento della normativa sulla pesca", relativa alla regolamentazione sulla pesca di seguito specificata, entrata in vigore contestualmente all'immediata eseguibilità del sopra citato atto:</a:t>
            </a:r>
          </a:p>
          <a:p>
            <a:r>
              <a:rPr lang="it-IT" dirty="0" smtClean="0"/>
              <a:t>- Piano Ittico Provinciale;</a:t>
            </a:r>
          </a:p>
          <a:p>
            <a:r>
              <a:rPr lang="it-IT" dirty="0" smtClean="0"/>
              <a:t>- Regolamento Pesca Provinciale;</a:t>
            </a:r>
          </a:p>
          <a:p>
            <a:r>
              <a:rPr lang="it-IT" dirty="0" smtClean="0"/>
              <a:t>- Regolamento Provinciale delle Gare e Manifestazioni di Pesca (aggiornato con D.C.P. 49 del 30.11.15),</a:t>
            </a:r>
          </a:p>
          <a:p>
            <a:r>
              <a:rPr lang="it-IT" dirty="0" smtClean="0"/>
              <a:t>mentre il  Regolamento Provinciale per l'immissione d'ittiofauna nelle acque superficiali non ha subito modifiche, rispetto a quanto già approvato con D.C.P. n. 89 del 10.07.12.</a:t>
            </a:r>
          </a:p>
          <a:p>
            <a:r>
              <a:rPr lang="it-IT" dirty="0" smtClean="0"/>
              <a:t>Si allega, oltre alla regolamentazione sopra citata, anche il pieghevole informatico che riassume le principali norme sulla pesca vigente sul territorio provinciale.</a:t>
            </a:r>
            <a:endParaRPr lang="it-IT" dirty="0"/>
          </a:p>
        </p:txBody>
      </p:sp>
    </p:spTree>
    <p:extLst>
      <p:ext uri="{BB962C8B-B14F-4D97-AF65-F5344CB8AC3E}">
        <p14:creationId xmlns:p14="http://schemas.microsoft.com/office/powerpoint/2010/main" val="3234151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476672"/>
            <a:ext cx="8352928" cy="3139321"/>
          </a:xfrm>
          <a:prstGeom prst="rect">
            <a:avLst/>
          </a:prstGeom>
        </p:spPr>
        <p:txBody>
          <a:bodyPr wrap="square">
            <a:spAutoFit/>
          </a:bodyPr>
          <a:lstStyle/>
          <a:p>
            <a:r>
              <a:rPr lang="it-IT" b="1" dirty="0" smtClean="0"/>
              <a:t>Cartografie Piano Ittico</a:t>
            </a:r>
          </a:p>
          <a:p>
            <a:r>
              <a:rPr lang="it-IT" dirty="0" smtClean="0"/>
              <a:t>La Provincia di Cremona mette a disposizione in allegato le cartografie dei singoli istituti piscatori individuati dal Piano Ittico Provinciale quali sono le zone:</a:t>
            </a:r>
          </a:p>
          <a:p>
            <a:r>
              <a:rPr lang="it-IT" dirty="0" smtClean="0"/>
              <a:t>- Campi gara fissi provinciali;</a:t>
            </a:r>
          </a:p>
          <a:p>
            <a:r>
              <a:rPr lang="it-IT" dirty="0" smtClean="0"/>
              <a:t>- No Kill</a:t>
            </a:r>
          </a:p>
          <a:p>
            <a:r>
              <a:rPr lang="it-IT" dirty="0" smtClean="0"/>
              <a:t>- No Kill Luccio</a:t>
            </a:r>
          </a:p>
          <a:p>
            <a:r>
              <a:rPr lang="it-IT" dirty="0" smtClean="0"/>
              <a:t>- No Kill Marmorate e Temolo</a:t>
            </a:r>
          </a:p>
          <a:p>
            <a:r>
              <a:rPr lang="it-IT" dirty="0" smtClean="0"/>
              <a:t>- Obbligo di </a:t>
            </a:r>
            <a:r>
              <a:rPr lang="it-IT" dirty="0" smtClean="0"/>
              <a:t>re immissione </a:t>
            </a:r>
            <a:r>
              <a:rPr lang="it-IT" dirty="0" smtClean="0"/>
              <a:t>immediata della Trota marmorata.</a:t>
            </a:r>
          </a:p>
          <a:p>
            <a:r>
              <a:rPr lang="it-IT" dirty="0" smtClean="0"/>
              <a:t>- Protezione e Ripopolamento</a:t>
            </a:r>
          </a:p>
          <a:p>
            <a:r>
              <a:rPr lang="it-IT" dirty="0" smtClean="0"/>
              <a:t>- Protezione e Ripopolamento invernali</a:t>
            </a:r>
          </a:p>
          <a:p>
            <a:r>
              <a:rPr lang="it-IT" dirty="0" smtClean="0"/>
              <a:t>- Tutela ittica</a:t>
            </a:r>
            <a:endParaRPr lang="it-IT" dirty="0"/>
          </a:p>
        </p:txBody>
      </p:sp>
    </p:spTree>
    <p:extLst>
      <p:ext uri="{BB962C8B-B14F-4D97-AF65-F5344CB8AC3E}">
        <p14:creationId xmlns:p14="http://schemas.microsoft.com/office/powerpoint/2010/main" val="2684359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23528" y="466220"/>
            <a:ext cx="8496944"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3" fontAlgn="base">
              <a:spcBef>
                <a:spcPct val="0"/>
              </a:spcBef>
              <a:spcAft>
                <a:spcPct val="0"/>
              </a:spcAft>
            </a:pPr>
            <a:r>
              <a:rPr kumimoji="0" lang="it-IT" altLang="it-IT" sz="2000" b="1" i="0" u="none" strike="noStrike" cap="none" normalizeH="0" baseline="0" dirty="0" smtClean="0">
                <a:ln>
                  <a:noFill/>
                </a:ln>
                <a:solidFill>
                  <a:schemeClr val="tx1"/>
                </a:solidFill>
                <a:effectLst/>
                <a:latin typeface="Arial" charset="0"/>
                <a:cs typeface="Arial" charset="0"/>
              </a:rPr>
              <a:t>Campi gara fissi provinciali</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2"/>
              </a:rPr>
              <a:t>CGP01_Canale </a:t>
            </a:r>
            <a:r>
              <a:rPr kumimoji="0" lang="it-IT" altLang="it-IT" sz="1600" b="0" i="0" u="none" strike="noStrike" cap="none" normalizeH="0" baseline="0" dirty="0" err="1" smtClean="0">
                <a:ln>
                  <a:noFill/>
                </a:ln>
                <a:solidFill>
                  <a:schemeClr val="tx1"/>
                </a:solidFill>
                <a:effectLst/>
                <a:latin typeface="Arial" charset="0"/>
                <a:cs typeface="Arial" charset="0"/>
                <a:hlinkClick r:id="rId2"/>
              </a:rPr>
              <a:t>Navigabile_Spinadesco</a:t>
            </a:r>
            <a:r>
              <a:rPr kumimoji="0" lang="it-IT" altLang="it-IT" sz="1600" b="0" i="0" u="none" strike="noStrike" cap="none" normalizeH="0" baseline="0" dirty="0" smtClean="0">
                <a:ln>
                  <a:noFill/>
                </a:ln>
                <a:solidFill>
                  <a:schemeClr val="tx1"/>
                </a:solidFill>
                <a:effectLst/>
                <a:latin typeface="Arial" charset="0"/>
                <a:cs typeface="Arial" charset="0"/>
              </a:rPr>
              <a:t> (Pdf - 1,2Mb)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3"/>
              </a:rPr>
              <a:t>CGP02_Canale </a:t>
            </a:r>
            <a:r>
              <a:rPr kumimoji="0" lang="it-IT" altLang="it-IT" sz="1600" b="0" i="0" u="none" strike="noStrike" cap="none" normalizeH="0" baseline="0" dirty="0" err="1" smtClean="0">
                <a:ln>
                  <a:noFill/>
                </a:ln>
                <a:solidFill>
                  <a:schemeClr val="tx1"/>
                </a:solidFill>
                <a:effectLst/>
                <a:latin typeface="Arial" charset="0"/>
                <a:cs typeface="Arial" charset="0"/>
                <a:hlinkClick r:id="rId3"/>
              </a:rPr>
              <a:t>Navigabile_Crotta</a:t>
            </a:r>
            <a:r>
              <a:rPr kumimoji="0" lang="it-IT" altLang="it-IT" sz="1600" b="0" i="0" u="none" strike="noStrike" cap="none" normalizeH="0" baseline="0" dirty="0" smtClean="0">
                <a:ln>
                  <a:noFill/>
                </a:ln>
                <a:solidFill>
                  <a:schemeClr val="tx1"/>
                </a:solidFill>
                <a:effectLst/>
                <a:latin typeface="Arial" charset="0"/>
                <a:cs typeface="Arial" charset="0"/>
                <a:hlinkClick r:id="rId3"/>
              </a:rPr>
              <a:t> d'Adda</a:t>
            </a:r>
            <a:r>
              <a:rPr kumimoji="0" lang="it-IT" altLang="it-IT" sz="1600" b="0" i="0" u="none" strike="noStrike" cap="none" normalizeH="0" baseline="0" dirty="0" smtClean="0">
                <a:ln>
                  <a:noFill/>
                </a:ln>
                <a:solidFill>
                  <a:schemeClr val="tx1"/>
                </a:solidFill>
                <a:effectLst/>
                <a:latin typeface="Arial" charset="0"/>
                <a:cs typeface="Arial" charset="0"/>
              </a:rPr>
              <a:t> (Pdf - 966,7Kb)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4"/>
              </a:rPr>
              <a:t>CGP03_Canale </a:t>
            </a:r>
            <a:r>
              <a:rPr kumimoji="0" lang="it-IT" altLang="it-IT" sz="1600" b="0" i="0" u="none" strike="noStrike" cap="none" normalizeH="0" baseline="0" dirty="0" err="1" smtClean="0">
                <a:ln>
                  <a:noFill/>
                </a:ln>
                <a:solidFill>
                  <a:schemeClr val="tx1"/>
                </a:solidFill>
                <a:effectLst/>
                <a:latin typeface="Arial" charset="0"/>
                <a:cs typeface="Arial" charset="0"/>
                <a:hlinkClick r:id="rId4"/>
              </a:rPr>
              <a:t>Navigabile_Tencara_Pizzighettone</a:t>
            </a:r>
            <a:r>
              <a:rPr kumimoji="0" lang="it-IT" altLang="it-IT" sz="1600" b="0" i="0" u="none" strike="noStrike" cap="none" normalizeH="0" baseline="0" dirty="0" smtClean="0">
                <a:ln>
                  <a:noFill/>
                </a:ln>
                <a:solidFill>
                  <a:schemeClr val="tx1"/>
                </a:solidFill>
                <a:effectLst/>
                <a:latin typeface="Arial" charset="0"/>
                <a:cs typeface="Arial" charset="0"/>
              </a:rPr>
              <a:t> (Pdf - 721,3Kb)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5"/>
              </a:rPr>
              <a:t>CGP04_Gambara_Volongo</a:t>
            </a:r>
            <a:r>
              <a:rPr kumimoji="0" lang="it-IT" altLang="it-IT" sz="1600" b="0" i="0" u="none" strike="noStrike" cap="none" normalizeH="0" baseline="0" dirty="0" smtClean="0">
                <a:ln>
                  <a:noFill/>
                </a:ln>
                <a:solidFill>
                  <a:schemeClr val="tx1"/>
                </a:solidFill>
                <a:effectLst/>
                <a:latin typeface="Arial" charset="0"/>
                <a:cs typeface="Arial" charset="0"/>
              </a:rPr>
              <a:t> (Pdf - 971,6Kb)</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it-IT" altLang="it-IT" sz="800" b="1"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b="1" i="0" u="none" strike="noStrike" cap="none" normalizeH="0" baseline="0" dirty="0" smtClean="0">
                <a:ln>
                  <a:noFill/>
                </a:ln>
                <a:solidFill>
                  <a:schemeClr val="tx1"/>
                </a:solidFill>
                <a:effectLst/>
                <a:latin typeface="Arial" charset="0"/>
                <a:cs typeface="Arial" charset="0"/>
              </a:rPr>
              <a:t>Zone di Protezione e Ripopolamento</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6"/>
              </a:rPr>
              <a:t>PRO01_FiumeAdda_Rivolta</a:t>
            </a:r>
            <a:r>
              <a:rPr kumimoji="0" lang="it-IT" altLang="it-IT" sz="1600" b="0" i="0" u="none" strike="noStrike" cap="none" normalizeH="0" baseline="0" dirty="0" smtClean="0">
                <a:ln>
                  <a:noFill/>
                </a:ln>
                <a:solidFill>
                  <a:schemeClr val="tx1"/>
                </a:solidFill>
                <a:effectLst/>
                <a:latin typeface="Arial" charset="0"/>
                <a:cs typeface="Arial" charset="0"/>
              </a:rPr>
              <a:t> (Pdf - 659,1Kb)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7"/>
              </a:rPr>
              <a:t>PRO02_FiumeAdda_Pizzighettone</a:t>
            </a:r>
            <a:r>
              <a:rPr kumimoji="0" lang="it-IT" altLang="it-IT" sz="1600" b="0" i="0" u="none" strike="noStrike" cap="none" normalizeH="0" baseline="0" dirty="0" smtClean="0">
                <a:ln>
                  <a:noFill/>
                </a:ln>
                <a:solidFill>
                  <a:schemeClr val="tx1"/>
                </a:solidFill>
                <a:effectLst/>
                <a:latin typeface="Arial" charset="0"/>
                <a:cs typeface="Arial" charset="0"/>
              </a:rPr>
              <a:t> (Pdf - 629,4Kb)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8"/>
              </a:rPr>
              <a:t>PRO03_FiumeSerio</a:t>
            </a:r>
            <a:r>
              <a:rPr kumimoji="0" lang="it-IT" altLang="it-IT" sz="1600" b="0" i="0" u="none" strike="noStrike" cap="none" normalizeH="0" baseline="0" dirty="0" smtClean="0">
                <a:ln>
                  <a:noFill/>
                </a:ln>
                <a:solidFill>
                  <a:schemeClr val="tx1"/>
                </a:solidFill>
                <a:effectLst/>
                <a:latin typeface="Arial" charset="0"/>
                <a:cs typeface="Arial" charset="0"/>
              </a:rPr>
              <a:t> (Pdf - 680,6Kb)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9"/>
              </a:rPr>
              <a:t>PRO05_RoggiaAcquarossa_Torlino</a:t>
            </a:r>
            <a:r>
              <a:rPr kumimoji="0" lang="it-IT" altLang="it-IT" sz="1600" b="0" i="0" u="none" strike="noStrike" cap="none" normalizeH="0" baseline="0" dirty="0" smtClean="0">
                <a:ln>
                  <a:noFill/>
                </a:ln>
                <a:solidFill>
                  <a:schemeClr val="tx1"/>
                </a:solidFill>
                <a:effectLst/>
                <a:latin typeface="Arial" charset="0"/>
                <a:cs typeface="Arial" charset="0"/>
              </a:rPr>
              <a:t> (Pdf - 690,0Kb)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10"/>
              </a:rPr>
              <a:t>PRO06_RoggiaOra</a:t>
            </a:r>
            <a:r>
              <a:rPr kumimoji="0" lang="it-IT" altLang="it-IT" sz="1600" b="0" i="0" u="none" strike="noStrike" cap="none" normalizeH="0" baseline="0" dirty="0" smtClean="0">
                <a:ln>
                  <a:noFill/>
                </a:ln>
                <a:solidFill>
                  <a:schemeClr val="tx1"/>
                </a:solidFill>
                <a:effectLst/>
                <a:latin typeface="Arial" charset="0"/>
                <a:cs typeface="Arial" charset="0"/>
              </a:rPr>
              <a:t> (Pdf - 708,0Kb)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11"/>
              </a:rPr>
              <a:t>PRO07_08_Naviglio_CanaleVacchelli</a:t>
            </a:r>
            <a:r>
              <a:rPr kumimoji="0" lang="it-IT" altLang="it-IT" sz="1600" b="0" i="0" u="none" strike="noStrike" cap="none" normalizeH="0" baseline="0" dirty="0" smtClean="0">
                <a:ln>
                  <a:noFill/>
                </a:ln>
                <a:solidFill>
                  <a:schemeClr val="tx1"/>
                </a:solidFill>
                <a:effectLst/>
                <a:latin typeface="Arial" charset="0"/>
                <a:cs typeface="Arial" charset="0"/>
              </a:rPr>
              <a:t> (Pdf - 778,1Kb)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12"/>
              </a:rPr>
              <a:t>PRO09_LanconeGussola</a:t>
            </a:r>
            <a:r>
              <a:rPr kumimoji="0" lang="it-IT" altLang="it-IT" sz="1600" b="0" i="0" u="none" strike="noStrike" cap="none" normalizeH="0" baseline="0" dirty="0" smtClean="0">
                <a:ln>
                  <a:noFill/>
                </a:ln>
                <a:solidFill>
                  <a:schemeClr val="tx1"/>
                </a:solidFill>
                <a:effectLst/>
                <a:latin typeface="Arial" charset="0"/>
                <a:cs typeface="Arial" charset="0"/>
              </a:rPr>
              <a:t> (Pdf - 864,5Kb)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13"/>
              </a:rPr>
              <a:t>PRO10_LancheCàRossa_Pievedolmi</a:t>
            </a:r>
            <a:r>
              <a:rPr kumimoji="0" lang="it-IT" altLang="it-IT" sz="1600" b="0" i="0" u="none" strike="noStrike" cap="none" normalizeH="0" baseline="0" dirty="0" smtClean="0">
                <a:ln>
                  <a:noFill/>
                </a:ln>
                <a:solidFill>
                  <a:schemeClr val="tx1"/>
                </a:solidFill>
                <a:effectLst/>
                <a:latin typeface="Arial" charset="0"/>
                <a:cs typeface="Arial" charset="0"/>
              </a:rPr>
              <a:t> (Pdf - 484,8Kb)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14"/>
              </a:rPr>
              <a:t>PRO11_ScoloMorta_BodrioVacchelli</a:t>
            </a:r>
            <a:r>
              <a:rPr kumimoji="0" lang="it-IT" altLang="it-IT" sz="1600" b="0" i="0" u="none" strike="noStrike" cap="none" normalizeH="0" baseline="0" dirty="0" smtClean="0">
                <a:ln>
                  <a:noFill/>
                </a:ln>
                <a:solidFill>
                  <a:schemeClr val="tx1"/>
                </a:solidFill>
                <a:effectLst/>
                <a:latin typeface="Arial" charset="0"/>
                <a:cs typeface="Arial" charset="0"/>
              </a:rPr>
              <a:t> (Pdf - 645,5Kb)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15"/>
              </a:rPr>
              <a:t>PRO04_TormoRio_Dovera</a:t>
            </a:r>
            <a:r>
              <a:rPr kumimoji="0" lang="it-IT" altLang="it-IT" sz="1600" b="0" i="0" u="none" strike="noStrike" cap="none" normalizeH="0" baseline="0" dirty="0" smtClean="0">
                <a:ln>
                  <a:noFill/>
                </a:ln>
                <a:solidFill>
                  <a:schemeClr val="tx1"/>
                </a:solidFill>
                <a:effectLst/>
                <a:latin typeface="Arial" charset="0"/>
                <a:cs typeface="Arial" charset="0"/>
              </a:rPr>
              <a:t> (Pdf - 1,1Mb)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16"/>
              </a:rPr>
              <a:t>PRO12_CaveDanesi_Soncino</a:t>
            </a:r>
            <a:r>
              <a:rPr kumimoji="0" lang="it-IT" altLang="it-IT" sz="1600" b="0" i="0" u="none" strike="noStrike" cap="none" normalizeH="0" baseline="0" dirty="0" smtClean="0">
                <a:ln>
                  <a:noFill/>
                </a:ln>
                <a:solidFill>
                  <a:schemeClr val="tx1"/>
                </a:solidFill>
                <a:effectLst/>
                <a:latin typeface="Arial" charset="0"/>
                <a:cs typeface="Arial" charset="0"/>
              </a:rPr>
              <a:t> (Pdf - 1,5Mb) </a:t>
            </a:r>
          </a:p>
        </p:txBody>
      </p:sp>
    </p:spTree>
    <p:extLst>
      <p:ext uri="{BB962C8B-B14F-4D97-AF65-F5344CB8AC3E}">
        <p14:creationId xmlns:p14="http://schemas.microsoft.com/office/powerpoint/2010/main" val="3192358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23528" y="-41610"/>
            <a:ext cx="8424936"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6" fontAlgn="base">
              <a:spcBef>
                <a:spcPct val="0"/>
              </a:spcBef>
              <a:spcAft>
                <a:spcPct val="0"/>
              </a:spcAft>
            </a:pPr>
            <a:r>
              <a:rPr kumimoji="0" lang="it-IT" altLang="it-IT" b="1" i="0" u="none" strike="noStrike" cap="none" normalizeH="0" baseline="0" dirty="0" smtClean="0">
                <a:ln>
                  <a:noFill/>
                </a:ln>
                <a:solidFill>
                  <a:schemeClr val="tx1"/>
                </a:solidFill>
                <a:effectLst/>
                <a:latin typeface="Arial" charset="0"/>
                <a:cs typeface="Arial" charset="0"/>
              </a:rPr>
              <a:t>Zone di Protezione e Ripopolamento Invernali</a:t>
            </a:r>
          </a:p>
          <a:p>
            <a:pPr marL="0" marR="0" lvl="0" indent="0" algn="l" defTabSz="914400" rtl="0" eaLnBrk="1" fontAlgn="base" latinLnBrk="0" hangingPunct="1">
              <a:lnSpc>
                <a:spcPct val="100000"/>
              </a:lnSpc>
              <a:spcBef>
                <a:spcPct val="0"/>
              </a:spcBef>
              <a:spcAft>
                <a:spcPct val="0"/>
              </a:spcAft>
              <a:buClrTx/>
              <a:buSzTx/>
              <a:buFontTx/>
              <a:buChar char="•"/>
              <a:tabLst/>
            </a:pPr>
            <a:endParaRPr kumimoji="0" lang="it-IT" altLang="it-IT" sz="1600" b="1"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2"/>
              </a:rPr>
              <a:t>PRI01_FiumeAdda_Rivoltadadda</a:t>
            </a:r>
            <a:r>
              <a:rPr kumimoji="0" lang="it-IT" altLang="it-IT" sz="1600" b="0" i="0" u="none" strike="noStrike" cap="none" normalizeH="0" baseline="0" dirty="0" smtClean="0">
                <a:ln>
                  <a:noFill/>
                </a:ln>
                <a:solidFill>
                  <a:schemeClr val="tx1"/>
                </a:solidFill>
                <a:effectLst/>
                <a:latin typeface="Arial" charset="0"/>
                <a:cs typeface="Arial" charset="0"/>
              </a:rPr>
              <a:t> (Pdf - 744,3Kb)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3"/>
              </a:rPr>
              <a:t>PRI02_FiumeAdda_Rivoltadadda</a:t>
            </a:r>
            <a:r>
              <a:rPr kumimoji="0" lang="it-IT" altLang="it-IT" sz="1600" b="0" i="0" u="none" strike="noStrike" cap="none" normalizeH="0" baseline="0" dirty="0" smtClean="0">
                <a:ln>
                  <a:noFill/>
                </a:ln>
                <a:solidFill>
                  <a:schemeClr val="tx1"/>
                </a:solidFill>
                <a:effectLst/>
                <a:latin typeface="Arial" charset="0"/>
                <a:cs typeface="Arial" charset="0"/>
              </a:rPr>
              <a:t> (Pdf - 788,1Kb)</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it-IT" altLang="it-IT" sz="800" b="1"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b="1" i="0" u="none" strike="noStrike" cap="none" normalizeH="0" baseline="0" dirty="0" smtClean="0">
                <a:ln>
                  <a:noFill/>
                </a:ln>
                <a:solidFill>
                  <a:schemeClr val="tx1"/>
                </a:solidFill>
                <a:effectLst/>
                <a:latin typeface="Arial" charset="0"/>
                <a:cs typeface="Arial" charset="0"/>
              </a:rPr>
              <a:t>Zone Tutela Ittica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4"/>
              </a:rPr>
              <a:t>ZTI01_LancheAntenna_StagnoLombardo</a:t>
            </a:r>
            <a:r>
              <a:rPr kumimoji="0" lang="it-IT" altLang="it-IT" sz="1600" b="0" i="0" u="none" strike="noStrike" cap="none" normalizeH="0" baseline="0" dirty="0" smtClean="0">
                <a:ln>
                  <a:noFill/>
                </a:ln>
                <a:solidFill>
                  <a:schemeClr val="tx1"/>
                </a:solidFill>
                <a:effectLst/>
                <a:latin typeface="Arial" charset="0"/>
                <a:cs typeface="Arial" charset="0"/>
              </a:rPr>
              <a:t> (Pdf - 554,3Kb)</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it-IT" altLang="it-IT" sz="800" b="1"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b="1" i="0" u="none" strike="noStrike" cap="none" normalizeH="0" baseline="0" dirty="0" smtClean="0">
                <a:ln>
                  <a:noFill/>
                </a:ln>
                <a:solidFill>
                  <a:schemeClr val="tx1"/>
                </a:solidFill>
                <a:effectLst/>
                <a:latin typeface="Arial" charset="0"/>
                <a:cs typeface="Arial" charset="0"/>
              </a:rPr>
              <a:t>Zone No Kill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5"/>
              </a:rPr>
              <a:t>NKK01_RoggiaBenzonaRioStagno_CasalettoCeredano</a:t>
            </a:r>
            <a:r>
              <a:rPr kumimoji="0" lang="it-IT" altLang="it-IT" sz="1600" b="0" i="0" u="none" strike="noStrike" cap="none" normalizeH="0" baseline="0" dirty="0" smtClean="0">
                <a:ln>
                  <a:noFill/>
                </a:ln>
                <a:solidFill>
                  <a:schemeClr val="tx1"/>
                </a:solidFill>
                <a:effectLst/>
                <a:latin typeface="Arial" charset="0"/>
                <a:cs typeface="Arial" charset="0"/>
              </a:rPr>
              <a:t> (Pdf - 523,4Kb)</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it-IT" altLang="it-IT" sz="800" b="1"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b="1" i="0" u="none" strike="noStrike" cap="none" normalizeH="0" baseline="0" dirty="0" smtClean="0">
                <a:ln>
                  <a:noFill/>
                </a:ln>
                <a:solidFill>
                  <a:schemeClr val="tx1"/>
                </a:solidFill>
                <a:effectLst/>
                <a:latin typeface="Arial" charset="0"/>
                <a:cs typeface="Arial" charset="0"/>
              </a:rPr>
              <a:t>Zone No Kill Luccio</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6"/>
              </a:rPr>
              <a:t>NKL01_LancaCascinetto_Spinodadda</a:t>
            </a:r>
            <a:r>
              <a:rPr kumimoji="0" lang="it-IT" altLang="it-IT" sz="1600" b="0" i="0" u="none" strike="noStrike" cap="none" normalizeH="0" baseline="0" dirty="0" smtClean="0">
                <a:ln>
                  <a:noFill/>
                </a:ln>
                <a:solidFill>
                  <a:schemeClr val="tx1"/>
                </a:solidFill>
                <a:effectLst/>
                <a:latin typeface="Arial" charset="0"/>
                <a:cs typeface="Arial" charset="0"/>
              </a:rPr>
              <a:t> (Pdf - 556,0Kb)</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it-IT" altLang="it-IT" sz="800" b="1"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b="1" i="0" u="none" strike="noStrike" cap="none" normalizeH="0" baseline="0" dirty="0" smtClean="0">
                <a:ln>
                  <a:noFill/>
                </a:ln>
                <a:solidFill>
                  <a:schemeClr val="tx1"/>
                </a:solidFill>
                <a:effectLst/>
                <a:latin typeface="Arial" charset="0"/>
                <a:cs typeface="Arial" charset="0"/>
              </a:rPr>
              <a:t>Zona No Kill Marmorata e Temolo</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7"/>
              </a:rPr>
              <a:t>NKM01_CanaleVacchelli_Crema</a:t>
            </a:r>
            <a:r>
              <a:rPr kumimoji="0" lang="it-IT" altLang="it-IT" sz="1600" b="0" i="0" u="none" strike="noStrike" cap="none" normalizeH="0" baseline="0" dirty="0" smtClean="0">
                <a:ln>
                  <a:noFill/>
                </a:ln>
                <a:solidFill>
                  <a:schemeClr val="tx1"/>
                </a:solidFill>
                <a:effectLst/>
                <a:latin typeface="Arial" charset="0"/>
                <a:cs typeface="Arial" charset="0"/>
              </a:rPr>
              <a:t> (Pdf - 882,8Kb)</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it-IT" altLang="it-IT" sz="800" b="1"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b="1" i="0" u="none" strike="noStrike" cap="none" normalizeH="0" baseline="0" dirty="0" smtClean="0">
                <a:ln>
                  <a:noFill/>
                </a:ln>
                <a:solidFill>
                  <a:schemeClr val="tx1"/>
                </a:solidFill>
                <a:effectLst/>
                <a:latin typeface="Arial" charset="0"/>
                <a:cs typeface="Arial" charset="0"/>
              </a:rPr>
              <a:t>Zone con obbligo di </a:t>
            </a:r>
            <a:r>
              <a:rPr kumimoji="0" lang="it-IT" altLang="it-IT" b="1" i="0" u="none" strike="noStrike" cap="none" normalizeH="0" baseline="0" dirty="0" err="1" smtClean="0">
                <a:ln>
                  <a:noFill/>
                </a:ln>
                <a:solidFill>
                  <a:schemeClr val="tx1"/>
                </a:solidFill>
                <a:effectLst/>
                <a:latin typeface="Arial" charset="0"/>
                <a:cs typeface="Arial" charset="0"/>
              </a:rPr>
              <a:t>reimmissione</a:t>
            </a:r>
            <a:r>
              <a:rPr kumimoji="0" lang="it-IT" altLang="it-IT" b="1" i="0" u="none" strike="noStrike" cap="none" normalizeH="0" baseline="0" dirty="0" smtClean="0">
                <a:ln>
                  <a:noFill/>
                </a:ln>
                <a:solidFill>
                  <a:schemeClr val="tx1"/>
                </a:solidFill>
                <a:effectLst/>
                <a:latin typeface="Arial" charset="0"/>
                <a:cs typeface="Arial" charset="0"/>
              </a:rPr>
              <a:t> immediata della Trota Marmorata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8"/>
              </a:rPr>
              <a:t>ZRIM01_Fiume Adda</a:t>
            </a:r>
            <a:r>
              <a:rPr kumimoji="0" lang="it-IT" altLang="it-IT" sz="1600" b="0" i="0" u="none" strike="noStrike" cap="none" normalizeH="0" baseline="0" dirty="0" smtClean="0">
                <a:ln>
                  <a:noFill/>
                </a:ln>
                <a:solidFill>
                  <a:schemeClr val="tx1"/>
                </a:solidFill>
                <a:effectLst/>
                <a:latin typeface="Arial" charset="0"/>
                <a:cs typeface="Arial" charset="0"/>
              </a:rPr>
              <a:t> (Pdf - 4,4Mb)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9"/>
              </a:rPr>
              <a:t>ZRIM02_Canale </a:t>
            </a:r>
            <a:r>
              <a:rPr kumimoji="0" lang="it-IT" altLang="it-IT" sz="1600" b="0" i="0" u="none" strike="noStrike" cap="none" normalizeH="0" baseline="0" dirty="0" err="1" smtClean="0">
                <a:ln>
                  <a:noFill/>
                </a:ln>
                <a:solidFill>
                  <a:schemeClr val="tx1"/>
                </a:solidFill>
                <a:effectLst/>
                <a:latin typeface="Arial" charset="0"/>
                <a:cs typeface="Arial" charset="0"/>
                <a:hlinkClick r:id="rId9"/>
              </a:rPr>
              <a:t>Vacchelli</a:t>
            </a:r>
            <a:r>
              <a:rPr kumimoji="0" lang="it-IT" altLang="it-IT" sz="1600" b="0" i="0" u="none" strike="noStrike" cap="none" normalizeH="0" baseline="0" dirty="0" smtClean="0">
                <a:ln>
                  <a:noFill/>
                </a:ln>
                <a:solidFill>
                  <a:schemeClr val="tx1"/>
                </a:solidFill>
                <a:effectLst/>
                <a:latin typeface="Arial" charset="0"/>
                <a:cs typeface="Arial" charset="0"/>
              </a:rPr>
              <a:t> (Pdf - 4,4Mb)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600" b="0" i="0" u="none" strike="noStrike" cap="none" normalizeH="0" baseline="0" dirty="0" smtClean="0">
                <a:ln>
                  <a:noFill/>
                </a:ln>
                <a:solidFill>
                  <a:schemeClr val="tx1"/>
                </a:solidFill>
                <a:effectLst/>
                <a:latin typeface="Arial" charset="0"/>
                <a:cs typeface="Arial" charset="0"/>
                <a:hlinkClick r:id="rId10"/>
              </a:rPr>
              <a:t>NKL02_RoggiaSalvignana</a:t>
            </a:r>
            <a:r>
              <a:rPr kumimoji="0" lang="it-IT" altLang="it-IT" sz="1600" b="0" i="0" u="none" strike="noStrike" cap="none" normalizeH="0" baseline="0" dirty="0" smtClean="0">
                <a:ln>
                  <a:noFill/>
                </a:ln>
                <a:solidFill>
                  <a:schemeClr val="tx1"/>
                </a:solidFill>
                <a:effectLst/>
                <a:latin typeface="Arial" charset="0"/>
                <a:cs typeface="Arial" charset="0"/>
              </a:rPr>
              <a:t> (Pdf - 578,1Kb)</a:t>
            </a:r>
          </a:p>
        </p:txBody>
      </p:sp>
    </p:spTree>
    <p:extLst>
      <p:ext uri="{BB962C8B-B14F-4D97-AF65-F5344CB8AC3E}">
        <p14:creationId xmlns:p14="http://schemas.microsoft.com/office/powerpoint/2010/main" val="790669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3973807526"/>
              </p:ext>
            </p:extLst>
          </p:nvPr>
        </p:nvGraphicFramePr>
        <p:xfrm>
          <a:off x="539552" y="2636912"/>
          <a:ext cx="8042075" cy="4114800"/>
        </p:xfrm>
        <a:graphic>
          <a:graphicData uri="http://schemas.openxmlformats.org/drawingml/2006/table">
            <a:tbl>
              <a:tblPr/>
              <a:tblGrid>
                <a:gridCol w="3110152"/>
                <a:gridCol w="1192555"/>
                <a:gridCol w="1091491"/>
                <a:gridCol w="1334045"/>
                <a:gridCol w="1313832"/>
              </a:tblGrid>
              <a:tr h="180975">
                <a:tc>
                  <a:txBody>
                    <a:bodyPr/>
                    <a:lstStyle/>
                    <a:p>
                      <a:pPr algn="ctr"/>
                      <a:r>
                        <a:rPr lang="it-IT" b="1" dirty="0">
                          <a:effectLst/>
                        </a:rPr>
                        <a:t>Mese</a:t>
                      </a:r>
                      <a:endParaRPr lang="it-IT" dirty="0">
                        <a:effectLst/>
                      </a:endParaRPr>
                    </a:p>
                  </a:txBody>
                  <a:tcPr marL="0" marR="0" marT="0" marB="0" anchor="ctr">
                    <a:lnL>
                      <a:noFill/>
                    </a:lnL>
                    <a:lnR>
                      <a:noFill/>
                    </a:lnR>
                    <a:lnT>
                      <a:noFill/>
                    </a:lnT>
                    <a:lnB>
                      <a:noFill/>
                    </a:lnB>
                  </a:tcPr>
                </a:tc>
                <a:tc>
                  <a:txBody>
                    <a:bodyPr/>
                    <a:lstStyle/>
                    <a:p>
                      <a:pPr algn="ctr"/>
                      <a:r>
                        <a:rPr lang="it-IT" b="1">
                          <a:effectLst/>
                        </a:rPr>
                        <a:t>Giorno del mese di riferimento</a:t>
                      </a:r>
                      <a:endParaRPr lang="it-IT">
                        <a:effectLst/>
                      </a:endParaRPr>
                    </a:p>
                  </a:txBody>
                  <a:tcPr marL="0" marR="0" marT="0" marB="0" anchor="ctr">
                    <a:lnL>
                      <a:noFill/>
                    </a:lnL>
                    <a:lnR>
                      <a:noFill/>
                    </a:lnR>
                    <a:lnT>
                      <a:noFill/>
                    </a:lnT>
                    <a:lnB>
                      <a:noFill/>
                    </a:lnB>
                  </a:tcPr>
                </a:tc>
                <a:tc>
                  <a:txBody>
                    <a:bodyPr/>
                    <a:lstStyle/>
                    <a:p>
                      <a:pPr algn="ctr"/>
                      <a:r>
                        <a:rPr lang="it-IT" b="1">
                          <a:effectLst/>
                        </a:rPr>
                        <a:t>Alba</a:t>
                      </a:r>
                      <a:endParaRPr lang="it-IT">
                        <a:effectLst/>
                      </a:endParaRPr>
                    </a:p>
                  </a:txBody>
                  <a:tcPr marL="0" marR="0" marT="0" marB="0" anchor="ctr">
                    <a:lnL>
                      <a:noFill/>
                    </a:lnL>
                    <a:lnR>
                      <a:noFill/>
                    </a:lnR>
                    <a:lnT>
                      <a:noFill/>
                    </a:lnT>
                    <a:lnB>
                      <a:noFill/>
                    </a:lnB>
                  </a:tcPr>
                </a:tc>
                <a:tc>
                  <a:txBody>
                    <a:bodyPr/>
                    <a:lstStyle/>
                    <a:p>
                      <a:pPr algn="ctr"/>
                      <a:r>
                        <a:rPr lang="it-IT" b="1">
                          <a:effectLst/>
                        </a:rPr>
                        <a:t>Tramonto</a:t>
                      </a:r>
                      <a:endParaRPr lang="it-IT">
                        <a:effectLst/>
                      </a:endParaRPr>
                    </a:p>
                  </a:txBody>
                  <a:tcPr marL="0" marR="0" marT="0" marB="0" anchor="ctr">
                    <a:lnL>
                      <a:noFill/>
                    </a:lnL>
                    <a:lnR>
                      <a:noFill/>
                    </a:lnR>
                    <a:lnT>
                      <a:noFill/>
                    </a:lnT>
                    <a:lnB>
                      <a:noFill/>
                    </a:lnB>
                  </a:tcPr>
                </a:tc>
                <a:tc>
                  <a:txBody>
                    <a:bodyPr/>
                    <a:lstStyle/>
                    <a:p>
                      <a:pPr algn="ctr"/>
                      <a:r>
                        <a:rPr lang="it-IT" b="1">
                          <a:effectLst/>
                        </a:rPr>
                        <a:t>Ora legale</a:t>
                      </a:r>
                      <a:endParaRPr lang="it-IT">
                        <a:effectLst/>
                      </a:endParaRPr>
                    </a:p>
                    <a:p>
                      <a:pPr algn="ctr"/>
                      <a:r>
                        <a:rPr lang="it-IT" b="1">
                          <a:effectLst/>
                        </a:rPr>
                        <a:t>Ora solare</a:t>
                      </a:r>
                      <a:endParaRPr lang="it-IT">
                        <a:effectLst/>
                      </a:endParaRPr>
                    </a:p>
                  </a:txBody>
                  <a:tcPr marL="0" marR="0" marT="0" marB="0" anchor="ctr">
                    <a:lnL>
                      <a:noFill/>
                    </a:lnL>
                    <a:lnR>
                      <a:noFill/>
                    </a:lnR>
                    <a:lnT>
                      <a:noFill/>
                    </a:lnT>
                    <a:lnB>
                      <a:noFill/>
                    </a:lnB>
                  </a:tcPr>
                </a:tc>
              </a:tr>
              <a:tr h="200025">
                <a:tc>
                  <a:txBody>
                    <a:bodyPr/>
                    <a:lstStyle/>
                    <a:p>
                      <a:pPr algn="ctr"/>
                      <a:r>
                        <a:rPr lang="it-IT">
                          <a:effectLst/>
                        </a:rPr>
                        <a:t>GENNAIO</a:t>
                      </a:r>
                    </a:p>
                  </a:txBody>
                  <a:tcPr marL="0" marR="0" marT="0" marB="0" anchor="ctr">
                    <a:lnL>
                      <a:noFill/>
                    </a:lnL>
                    <a:lnR>
                      <a:noFill/>
                    </a:lnR>
                    <a:lnT>
                      <a:noFill/>
                    </a:lnT>
                    <a:lnB>
                      <a:noFill/>
                    </a:lnB>
                  </a:tcPr>
                </a:tc>
                <a:tc>
                  <a:txBody>
                    <a:bodyPr/>
                    <a:lstStyle/>
                    <a:p>
                      <a:pPr algn="ctr"/>
                      <a:r>
                        <a:rPr lang="it-IT">
                          <a:effectLst/>
                        </a:rPr>
                        <a:t>1°</a:t>
                      </a:r>
                    </a:p>
                    <a:p>
                      <a:pPr algn="ctr"/>
                      <a:r>
                        <a:rPr lang="it-IT">
                          <a:effectLst/>
                        </a:rPr>
                        <a:t>31</a:t>
                      </a:r>
                    </a:p>
                  </a:txBody>
                  <a:tcPr marL="0" marR="0" marT="0" marB="0" anchor="ctr">
                    <a:lnL>
                      <a:noFill/>
                    </a:lnL>
                    <a:lnR>
                      <a:noFill/>
                    </a:lnR>
                    <a:lnT>
                      <a:noFill/>
                    </a:lnT>
                    <a:lnB>
                      <a:noFill/>
                    </a:lnB>
                  </a:tcPr>
                </a:tc>
                <a:tc>
                  <a:txBody>
                    <a:bodyPr/>
                    <a:lstStyle/>
                    <a:p>
                      <a:pPr algn="ctr"/>
                      <a:r>
                        <a:rPr lang="it-IT">
                          <a:effectLst/>
                        </a:rPr>
                        <a:t>7,59</a:t>
                      </a:r>
                    </a:p>
                    <a:p>
                      <a:pPr algn="ctr"/>
                      <a:r>
                        <a:rPr lang="it-IT">
                          <a:effectLst/>
                        </a:rPr>
                        <a:t>7,41</a:t>
                      </a:r>
                    </a:p>
                  </a:txBody>
                  <a:tcPr marL="0" marR="0" marT="0" marB="0" anchor="ctr">
                    <a:lnL>
                      <a:noFill/>
                    </a:lnL>
                    <a:lnR>
                      <a:noFill/>
                    </a:lnR>
                    <a:lnT>
                      <a:noFill/>
                    </a:lnT>
                    <a:lnB>
                      <a:noFill/>
                    </a:lnB>
                  </a:tcPr>
                </a:tc>
                <a:tc>
                  <a:txBody>
                    <a:bodyPr/>
                    <a:lstStyle/>
                    <a:p>
                      <a:pPr algn="ctr"/>
                      <a:r>
                        <a:rPr lang="it-IT">
                          <a:effectLst/>
                        </a:rPr>
                        <a:t>16,49</a:t>
                      </a:r>
                    </a:p>
                    <a:p>
                      <a:pPr algn="ctr"/>
                      <a:r>
                        <a:rPr lang="it-IT">
                          <a:effectLst/>
                        </a:rPr>
                        <a:t>17,26</a:t>
                      </a:r>
                    </a:p>
                  </a:txBody>
                  <a:tcPr marL="0" marR="0" marT="0" marB="0" anchor="ctr">
                    <a:lnL>
                      <a:noFill/>
                    </a:lnL>
                    <a:lnR>
                      <a:noFill/>
                    </a:lnR>
                    <a:lnT>
                      <a:noFill/>
                    </a:lnT>
                    <a:lnB>
                      <a:noFill/>
                    </a:lnB>
                  </a:tcPr>
                </a:tc>
                <a:tc>
                  <a:txBody>
                    <a:bodyPr/>
                    <a:lstStyle/>
                    <a:p>
                      <a:pPr algn="ctr"/>
                      <a:r>
                        <a:rPr lang="it-IT">
                          <a:effectLst/>
                        </a:rPr>
                        <a:t>ora solare</a:t>
                      </a:r>
                    </a:p>
                    <a:p>
                      <a:pPr algn="ctr"/>
                      <a:r>
                        <a:rPr lang="it-IT">
                          <a:effectLst/>
                        </a:rPr>
                        <a:t>ora solare</a:t>
                      </a:r>
                    </a:p>
                  </a:txBody>
                  <a:tcPr marL="0" marR="0" marT="0" marB="0" anchor="ctr">
                    <a:lnL>
                      <a:noFill/>
                    </a:lnL>
                    <a:lnR>
                      <a:noFill/>
                    </a:lnR>
                    <a:lnT>
                      <a:noFill/>
                    </a:lnT>
                    <a:lnB>
                      <a:noFill/>
                    </a:lnB>
                  </a:tcPr>
                </a:tc>
              </a:tr>
              <a:tr h="142875">
                <a:tc>
                  <a:txBody>
                    <a:bodyPr/>
                    <a:lstStyle/>
                    <a:p>
                      <a:pPr algn="ctr"/>
                      <a:r>
                        <a:rPr lang="it-IT">
                          <a:effectLst/>
                        </a:rPr>
                        <a:t>FEBBRAIO</a:t>
                      </a:r>
                    </a:p>
                  </a:txBody>
                  <a:tcPr marL="0" marR="0" marT="0" marB="0" anchor="ctr">
                    <a:lnL>
                      <a:noFill/>
                    </a:lnL>
                    <a:lnR>
                      <a:noFill/>
                    </a:lnR>
                    <a:lnT>
                      <a:noFill/>
                    </a:lnT>
                    <a:lnB>
                      <a:noFill/>
                    </a:lnB>
                  </a:tcPr>
                </a:tc>
                <a:tc>
                  <a:txBody>
                    <a:bodyPr/>
                    <a:lstStyle/>
                    <a:p>
                      <a:pPr algn="ctr"/>
                      <a:r>
                        <a:rPr lang="it-IT">
                          <a:effectLst/>
                        </a:rPr>
                        <a:t>15</a:t>
                      </a:r>
                    </a:p>
                    <a:p>
                      <a:pPr algn="ctr"/>
                      <a:r>
                        <a:rPr lang="it-IT">
                          <a:effectLst/>
                        </a:rPr>
                        <a:t>28</a:t>
                      </a:r>
                    </a:p>
                  </a:txBody>
                  <a:tcPr marL="0" marR="0" marT="0" marB="0" anchor="ctr">
                    <a:lnL>
                      <a:noFill/>
                    </a:lnL>
                    <a:lnR>
                      <a:noFill/>
                    </a:lnR>
                    <a:lnT>
                      <a:noFill/>
                    </a:lnT>
                    <a:lnB>
                      <a:noFill/>
                    </a:lnB>
                  </a:tcPr>
                </a:tc>
                <a:tc>
                  <a:txBody>
                    <a:bodyPr/>
                    <a:lstStyle/>
                    <a:p>
                      <a:pPr algn="ctr"/>
                      <a:r>
                        <a:rPr lang="it-IT">
                          <a:effectLst/>
                        </a:rPr>
                        <a:t>7,21</a:t>
                      </a:r>
                    </a:p>
                    <a:p>
                      <a:pPr algn="ctr"/>
                      <a:r>
                        <a:rPr lang="it-IT">
                          <a:effectLst/>
                        </a:rPr>
                        <a:t>7,00</a:t>
                      </a:r>
                    </a:p>
                  </a:txBody>
                  <a:tcPr marL="0" marR="0" marT="0" marB="0" anchor="ctr">
                    <a:lnL>
                      <a:noFill/>
                    </a:lnL>
                    <a:lnR>
                      <a:noFill/>
                    </a:lnR>
                    <a:lnT>
                      <a:noFill/>
                    </a:lnT>
                    <a:lnB>
                      <a:noFill/>
                    </a:lnB>
                  </a:tcPr>
                </a:tc>
                <a:tc>
                  <a:txBody>
                    <a:bodyPr/>
                    <a:lstStyle/>
                    <a:p>
                      <a:pPr algn="ctr"/>
                      <a:r>
                        <a:rPr lang="it-IT">
                          <a:effectLst/>
                        </a:rPr>
                        <a:t>17,48</a:t>
                      </a:r>
                    </a:p>
                    <a:p>
                      <a:pPr algn="ctr"/>
                      <a:r>
                        <a:rPr lang="it-IT">
                          <a:effectLst/>
                        </a:rPr>
                        <a:t>18,06</a:t>
                      </a:r>
                    </a:p>
                  </a:txBody>
                  <a:tcPr marL="0" marR="0" marT="0" marB="0" anchor="ctr">
                    <a:lnL>
                      <a:noFill/>
                    </a:lnL>
                    <a:lnR>
                      <a:noFill/>
                    </a:lnR>
                    <a:lnT>
                      <a:noFill/>
                    </a:lnT>
                    <a:lnB>
                      <a:noFill/>
                    </a:lnB>
                  </a:tcPr>
                </a:tc>
                <a:tc>
                  <a:txBody>
                    <a:bodyPr/>
                    <a:lstStyle/>
                    <a:p>
                      <a:pPr algn="ctr"/>
                      <a:r>
                        <a:rPr lang="it-IT">
                          <a:effectLst/>
                        </a:rPr>
                        <a:t>ora solare</a:t>
                      </a:r>
                    </a:p>
                    <a:p>
                      <a:pPr algn="ctr"/>
                      <a:r>
                        <a:rPr lang="it-IT">
                          <a:effectLst/>
                        </a:rPr>
                        <a:t>ora solare</a:t>
                      </a:r>
                    </a:p>
                  </a:txBody>
                  <a:tcPr marL="0" marR="0" marT="0" marB="0" anchor="ctr">
                    <a:lnL>
                      <a:noFill/>
                    </a:lnL>
                    <a:lnR>
                      <a:noFill/>
                    </a:lnR>
                    <a:lnT>
                      <a:noFill/>
                    </a:lnT>
                    <a:lnB>
                      <a:noFill/>
                    </a:lnB>
                  </a:tcPr>
                </a:tc>
              </a:tr>
              <a:tr h="142875">
                <a:tc>
                  <a:txBody>
                    <a:bodyPr/>
                    <a:lstStyle/>
                    <a:p>
                      <a:pPr algn="ctr"/>
                      <a:r>
                        <a:rPr lang="it-IT">
                          <a:effectLst/>
                        </a:rPr>
                        <a:t>MARZO</a:t>
                      </a:r>
                    </a:p>
                  </a:txBody>
                  <a:tcPr marL="0" marR="0" marT="0" marB="0" anchor="ctr">
                    <a:lnL>
                      <a:noFill/>
                    </a:lnL>
                    <a:lnR>
                      <a:noFill/>
                    </a:lnR>
                    <a:lnT>
                      <a:noFill/>
                    </a:lnT>
                    <a:lnB>
                      <a:noFill/>
                    </a:lnB>
                  </a:tcPr>
                </a:tc>
                <a:tc>
                  <a:txBody>
                    <a:bodyPr/>
                    <a:lstStyle/>
                    <a:p>
                      <a:pPr algn="ctr"/>
                      <a:r>
                        <a:rPr lang="it-IT">
                          <a:effectLst/>
                        </a:rPr>
                        <a:t>15</a:t>
                      </a:r>
                    </a:p>
                    <a:p>
                      <a:pPr algn="ctr"/>
                      <a:r>
                        <a:rPr lang="it-IT">
                          <a:effectLst/>
                        </a:rPr>
                        <a:t>31</a:t>
                      </a:r>
                    </a:p>
                  </a:txBody>
                  <a:tcPr marL="0" marR="0" marT="0" marB="0" anchor="ctr">
                    <a:lnL>
                      <a:noFill/>
                    </a:lnL>
                    <a:lnR>
                      <a:noFill/>
                    </a:lnR>
                    <a:lnT>
                      <a:noFill/>
                    </a:lnT>
                    <a:lnB>
                      <a:noFill/>
                    </a:lnB>
                  </a:tcPr>
                </a:tc>
                <a:tc>
                  <a:txBody>
                    <a:bodyPr/>
                    <a:lstStyle/>
                    <a:p>
                      <a:pPr algn="ctr"/>
                      <a:r>
                        <a:rPr lang="it-IT">
                          <a:effectLst/>
                        </a:rPr>
                        <a:t>6,32</a:t>
                      </a:r>
                    </a:p>
                    <a:p>
                      <a:pPr algn="ctr"/>
                      <a:r>
                        <a:rPr lang="it-IT">
                          <a:effectLst/>
                        </a:rPr>
                        <a:t>6,02</a:t>
                      </a:r>
                    </a:p>
                  </a:txBody>
                  <a:tcPr marL="0" marR="0" marT="0" marB="0" anchor="ctr">
                    <a:lnL>
                      <a:noFill/>
                    </a:lnL>
                    <a:lnR>
                      <a:noFill/>
                    </a:lnR>
                    <a:lnT>
                      <a:noFill/>
                    </a:lnT>
                    <a:lnB>
                      <a:noFill/>
                    </a:lnB>
                  </a:tcPr>
                </a:tc>
                <a:tc>
                  <a:txBody>
                    <a:bodyPr/>
                    <a:lstStyle/>
                    <a:p>
                      <a:pPr algn="ctr"/>
                      <a:r>
                        <a:rPr lang="it-IT">
                          <a:effectLst/>
                        </a:rPr>
                        <a:t>18,26</a:t>
                      </a:r>
                    </a:p>
                    <a:p>
                      <a:pPr algn="ctr"/>
                      <a:r>
                        <a:rPr lang="it-IT">
                          <a:effectLst/>
                        </a:rPr>
                        <a:t>18,46</a:t>
                      </a:r>
                    </a:p>
                  </a:txBody>
                  <a:tcPr marL="0" marR="0" marT="0" marB="0" anchor="ctr">
                    <a:lnL>
                      <a:noFill/>
                    </a:lnL>
                    <a:lnR>
                      <a:noFill/>
                    </a:lnR>
                    <a:lnT>
                      <a:noFill/>
                    </a:lnT>
                    <a:lnB>
                      <a:noFill/>
                    </a:lnB>
                  </a:tcPr>
                </a:tc>
                <a:tc>
                  <a:txBody>
                    <a:bodyPr/>
                    <a:lstStyle/>
                    <a:p>
                      <a:pPr algn="ctr"/>
                      <a:r>
                        <a:rPr lang="it-IT">
                          <a:effectLst/>
                        </a:rPr>
                        <a:t>ora solare</a:t>
                      </a:r>
                    </a:p>
                    <a:p>
                      <a:pPr algn="ctr"/>
                      <a:r>
                        <a:rPr lang="it-IT">
                          <a:effectLst/>
                        </a:rPr>
                        <a:t>ora solare</a:t>
                      </a:r>
                    </a:p>
                  </a:txBody>
                  <a:tcPr marL="0" marR="0" marT="0" marB="0" anchor="ctr">
                    <a:lnL>
                      <a:noFill/>
                    </a:lnL>
                    <a:lnR>
                      <a:noFill/>
                    </a:lnR>
                    <a:lnT>
                      <a:noFill/>
                    </a:lnT>
                    <a:lnB>
                      <a:noFill/>
                    </a:lnB>
                  </a:tcPr>
                </a:tc>
              </a:tr>
              <a:tr h="142875">
                <a:tc>
                  <a:txBody>
                    <a:bodyPr/>
                    <a:lstStyle/>
                    <a:p>
                      <a:pPr algn="ctr"/>
                      <a:r>
                        <a:rPr lang="it-IT">
                          <a:effectLst/>
                        </a:rPr>
                        <a:t>APRILE</a:t>
                      </a:r>
                    </a:p>
                  </a:txBody>
                  <a:tcPr marL="0" marR="0" marT="0" marB="0" anchor="ctr">
                    <a:lnL>
                      <a:noFill/>
                    </a:lnL>
                    <a:lnR>
                      <a:noFill/>
                    </a:lnR>
                    <a:lnT>
                      <a:noFill/>
                    </a:lnT>
                    <a:lnB>
                      <a:noFill/>
                    </a:lnB>
                  </a:tcPr>
                </a:tc>
                <a:tc>
                  <a:txBody>
                    <a:bodyPr/>
                    <a:lstStyle/>
                    <a:p>
                      <a:pPr algn="ctr"/>
                      <a:r>
                        <a:rPr lang="it-IT">
                          <a:effectLst/>
                        </a:rPr>
                        <a:t>15</a:t>
                      </a:r>
                    </a:p>
                    <a:p>
                      <a:pPr algn="ctr"/>
                      <a:r>
                        <a:rPr lang="it-IT">
                          <a:effectLst/>
                        </a:rPr>
                        <a:t>30</a:t>
                      </a:r>
                    </a:p>
                  </a:txBody>
                  <a:tcPr marL="0" marR="0" marT="0" marB="0" anchor="ctr">
                    <a:lnL>
                      <a:noFill/>
                    </a:lnL>
                    <a:lnR>
                      <a:noFill/>
                    </a:lnR>
                    <a:lnT>
                      <a:noFill/>
                    </a:lnT>
                    <a:lnB>
                      <a:noFill/>
                    </a:lnB>
                  </a:tcPr>
                </a:tc>
                <a:tc>
                  <a:txBody>
                    <a:bodyPr/>
                    <a:lstStyle/>
                    <a:p>
                      <a:pPr algn="ctr"/>
                      <a:r>
                        <a:rPr lang="it-IT">
                          <a:effectLst/>
                        </a:rPr>
                        <a:t>6,35</a:t>
                      </a:r>
                    </a:p>
                    <a:p>
                      <a:pPr algn="ctr"/>
                      <a:r>
                        <a:rPr lang="it-IT">
                          <a:effectLst/>
                        </a:rPr>
                        <a:t>6,10</a:t>
                      </a:r>
                    </a:p>
                  </a:txBody>
                  <a:tcPr marL="0" marR="0" marT="0" marB="0" anchor="ctr">
                    <a:lnL>
                      <a:noFill/>
                    </a:lnL>
                    <a:lnR>
                      <a:noFill/>
                    </a:lnR>
                    <a:lnT>
                      <a:noFill/>
                    </a:lnT>
                    <a:lnB>
                      <a:noFill/>
                    </a:lnB>
                  </a:tcPr>
                </a:tc>
                <a:tc>
                  <a:txBody>
                    <a:bodyPr/>
                    <a:lstStyle/>
                    <a:p>
                      <a:pPr algn="ctr"/>
                      <a:r>
                        <a:rPr lang="it-IT">
                          <a:effectLst/>
                        </a:rPr>
                        <a:t>20,06</a:t>
                      </a:r>
                    </a:p>
                    <a:p>
                      <a:pPr algn="ctr"/>
                      <a:r>
                        <a:rPr lang="it-IT">
                          <a:effectLst/>
                        </a:rPr>
                        <a:t>20,25</a:t>
                      </a:r>
                    </a:p>
                  </a:txBody>
                  <a:tcPr marL="0" marR="0" marT="0" marB="0" anchor="ctr">
                    <a:lnL>
                      <a:noFill/>
                    </a:lnL>
                    <a:lnR>
                      <a:noFill/>
                    </a:lnR>
                    <a:lnT>
                      <a:noFill/>
                    </a:lnT>
                    <a:lnB>
                      <a:noFill/>
                    </a:lnB>
                  </a:tcPr>
                </a:tc>
                <a:tc>
                  <a:txBody>
                    <a:bodyPr/>
                    <a:lstStyle/>
                    <a:p>
                      <a:pPr algn="ctr"/>
                      <a:r>
                        <a:rPr lang="it-IT">
                          <a:effectLst/>
                        </a:rPr>
                        <a:t>ora legale</a:t>
                      </a:r>
                    </a:p>
                    <a:p>
                      <a:pPr algn="ctr"/>
                      <a:r>
                        <a:rPr lang="it-IT">
                          <a:effectLst/>
                        </a:rPr>
                        <a:t>ora legale</a:t>
                      </a:r>
                    </a:p>
                  </a:txBody>
                  <a:tcPr marL="0" marR="0" marT="0" marB="0" anchor="ctr">
                    <a:lnL>
                      <a:noFill/>
                    </a:lnL>
                    <a:lnR>
                      <a:noFill/>
                    </a:lnR>
                    <a:lnT>
                      <a:noFill/>
                    </a:lnT>
                    <a:lnB>
                      <a:noFill/>
                    </a:lnB>
                  </a:tcPr>
                </a:tc>
              </a:tr>
              <a:tr h="142875">
                <a:tc>
                  <a:txBody>
                    <a:bodyPr/>
                    <a:lstStyle/>
                    <a:p>
                      <a:pPr algn="ctr"/>
                      <a:r>
                        <a:rPr lang="it-IT">
                          <a:effectLst/>
                        </a:rPr>
                        <a:t>MAGGIO</a:t>
                      </a:r>
                    </a:p>
                  </a:txBody>
                  <a:tcPr marL="0" marR="0" marT="0" marB="0" anchor="ctr">
                    <a:lnL>
                      <a:noFill/>
                    </a:lnL>
                    <a:lnR>
                      <a:noFill/>
                    </a:lnR>
                    <a:lnT>
                      <a:noFill/>
                    </a:lnT>
                    <a:lnB>
                      <a:noFill/>
                    </a:lnB>
                  </a:tcPr>
                </a:tc>
                <a:tc>
                  <a:txBody>
                    <a:bodyPr/>
                    <a:lstStyle/>
                    <a:p>
                      <a:pPr algn="ctr"/>
                      <a:r>
                        <a:rPr lang="it-IT">
                          <a:effectLst/>
                        </a:rPr>
                        <a:t>15</a:t>
                      </a:r>
                    </a:p>
                    <a:p>
                      <a:pPr algn="ctr"/>
                      <a:r>
                        <a:rPr lang="it-IT">
                          <a:effectLst/>
                        </a:rPr>
                        <a:t>31</a:t>
                      </a:r>
                    </a:p>
                  </a:txBody>
                  <a:tcPr marL="0" marR="0" marT="0" marB="0" anchor="ctr">
                    <a:lnL>
                      <a:noFill/>
                    </a:lnL>
                    <a:lnR>
                      <a:noFill/>
                    </a:lnR>
                    <a:lnT>
                      <a:noFill/>
                    </a:lnT>
                    <a:lnB>
                      <a:noFill/>
                    </a:lnB>
                  </a:tcPr>
                </a:tc>
                <a:tc>
                  <a:txBody>
                    <a:bodyPr/>
                    <a:lstStyle/>
                    <a:p>
                      <a:pPr algn="ctr"/>
                      <a:r>
                        <a:rPr lang="it-IT">
                          <a:effectLst/>
                        </a:rPr>
                        <a:t>5,50</a:t>
                      </a:r>
                    </a:p>
                    <a:p>
                      <a:pPr algn="ctr"/>
                      <a:r>
                        <a:rPr lang="it-IT">
                          <a:effectLst/>
                        </a:rPr>
                        <a:t>5,37</a:t>
                      </a:r>
                    </a:p>
                  </a:txBody>
                  <a:tcPr marL="0" marR="0" marT="0" marB="0" anchor="ctr">
                    <a:lnL>
                      <a:noFill/>
                    </a:lnL>
                    <a:lnR>
                      <a:noFill/>
                    </a:lnR>
                    <a:lnT>
                      <a:noFill/>
                    </a:lnT>
                    <a:lnB>
                      <a:noFill/>
                    </a:lnB>
                  </a:tcPr>
                </a:tc>
                <a:tc>
                  <a:txBody>
                    <a:bodyPr/>
                    <a:lstStyle/>
                    <a:p>
                      <a:pPr algn="ctr"/>
                      <a:r>
                        <a:rPr lang="it-IT">
                          <a:effectLst/>
                        </a:rPr>
                        <a:t>20,43</a:t>
                      </a:r>
                    </a:p>
                    <a:p>
                      <a:pPr algn="ctr"/>
                      <a:r>
                        <a:rPr lang="it-IT">
                          <a:effectLst/>
                        </a:rPr>
                        <a:t>20,59</a:t>
                      </a:r>
                    </a:p>
                  </a:txBody>
                  <a:tcPr marL="0" marR="0" marT="0" marB="0" anchor="ctr">
                    <a:lnL>
                      <a:noFill/>
                    </a:lnL>
                    <a:lnR>
                      <a:noFill/>
                    </a:lnR>
                    <a:lnT>
                      <a:noFill/>
                    </a:lnT>
                    <a:lnB>
                      <a:noFill/>
                    </a:lnB>
                  </a:tcPr>
                </a:tc>
                <a:tc>
                  <a:txBody>
                    <a:bodyPr/>
                    <a:lstStyle/>
                    <a:p>
                      <a:pPr algn="ctr"/>
                      <a:r>
                        <a:rPr lang="it-IT">
                          <a:effectLst/>
                        </a:rPr>
                        <a:t>ora legale</a:t>
                      </a:r>
                    </a:p>
                    <a:p>
                      <a:pPr algn="ctr"/>
                      <a:r>
                        <a:rPr lang="it-IT">
                          <a:effectLst/>
                        </a:rPr>
                        <a:t>ora legale</a:t>
                      </a:r>
                    </a:p>
                  </a:txBody>
                  <a:tcPr marL="0" marR="0" marT="0" marB="0" anchor="ctr">
                    <a:lnL>
                      <a:noFill/>
                    </a:lnL>
                    <a:lnR>
                      <a:noFill/>
                    </a:lnR>
                    <a:lnT>
                      <a:noFill/>
                    </a:lnT>
                    <a:lnB>
                      <a:noFill/>
                    </a:lnB>
                  </a:tcPr>
                </a:tc>
              </a:tr>
              <a:tr h="142875">
                <a:tc>
                  <a:txBody>
                    <a:bodyPr/>
                    <a:lstStyle/>
                    <a:p>
                      <a:pPr algn="ctr"/>
                      <a:r>
                        <a:rPr lang="it-IT">
                          <a:effectLst/>
                        </a:rPr>
                        <a:t>GIUGNO</a:t>
                      </a:r>
                    </a:p>
                  </a:txBody>
                  <a:tcPr marL="0" marR="0" marT="0" marB="0" anchor="ctr">
                    <a:lnL>
                      <a:noFill/>
                    </a:lnL>
                    <a:lnR>
                      <a:noFill/>
                    </a:lnR>
                    <a:lnT>
                      <a:noFill/>
                    </a:lnT>
                    <a:lnB>
                      <a:noFill/>
                    </a:lnB>
                  </a:tcPr>
                </a:tc>
                <a:tc>
                  <a:txBody>
                    <a:bodyPr/>
                    <a:lstStyle/>
                    <a:p>
                      <a:pPr algn="ctr"/>
                      <a:r>
                        <a:rPr lang="it-IT">
                          <a:effectLst/>
                        </a:rPr>
                        <a:t>15</a:t>
                      </a:r>
                    </a:p>
                    <a:p>
                      <a:pPr algn="ctr"/>
                      <a:r>
                        <a:rPr lang="it-IT">
                          <a:effectLst/>
                        </a:rPr>
                        <a:t>30</a:t>
                      </a:r>
                    </a:p>
                  </a:txBody>
                  <a:tcPr marL="0" marR="0" marT="0" marB="0" anchor="ctr">
                    <a:lnL>
                      <a:noFill/>
                    </a:lnL>
                    <a:lnR>
                      <a:noFill/>
                    </a:lnR>
                    <a:lnT>
                      <a:noFill/>
                    </a:lnT>
                    <a:lnB>
                      <a:noFill/>
                    </a:lnB>
                  </a:tcPr>
                </a:tc>
                <a:tc>
                  <a:txBody>
                    <a:bodyPr/>
                    <a:lstStyle/>
                    <a:p>
                      <a:pPr algn="ctr"/>
                      <a:r>
                        <a:rPr lang="it-IT">
                          <a:effectLst/>
                        </a:rPr>
                        <a:t>5,32</a:t>
                      </a:r>
                    </a:p>
                    <a:p>
                      <a:pPr algn="ctr"/>
                      <a:r>
                        <a:rPr lang="it-IT">
                          <a:effectLst/>
                        </a:rPr>
                        <a:t>5,36</a:t>
                      </a:r>
                    </a:p>
                  </a:txBody>
                  <a:tcPr marL="0" marR="0" marT="0" marB="0" anchor="ctr">
                    <a:lnL>
                      <a:noFill/>
                    </a:lnL>
                    <a:lnR>
                      <a:noFill/>
                    </a:lnR>
                    <a:lnT>
                      <a:noFill/>
                    </a:lnT>
                    <a:lnB>
                      <a:noFill/>
                    </a:lnB>
                  </a:tcPr>
                </a:tc>
                <a:tc>
                  <a:txBody>
                    <a:bodyPr/>
                    <a:lstStyle/>
                    <a:p>
                      <a:pPr algn="ctr"/>
                      <a:r>
                        <a:rPr lang="it-IT">
                          <a:effectLst/>
                        </a:rPr>
                        <a:t>21,09</a:t>
                      </a:r>
                    </a:p>
                    <a:p>
                      <a:pPr algn="ctr"/>
                      <a:r>
                        <a:rPr lang="it-IT">
                          <a:effectLst/>
                        </a:rPr>
                        <a:t>21,11</a:t>
                      </a:r>
                    </a:p>
                  </a:txBody>
                  <a:tcPr marL="0" marR="0" marT="0" marB="0" anchor="ctr">
                    <a:lnL>
                      <a:noFill/>
                    </a:lnL>
                    <a:lnR>
                      <a:noFill/>
                    </a:lnR>
                    <a:lnT>
                      <a:noFill/>
                    </a:lnT>
                    <a:lnB>
                      <a:noFill/>
                    </a:lnB>
                  </a:tcPr>
                </a:tc>
                <a:tc>
                  <a:txBody>
                    <a:bodyPr/>
                    <a:lstStyle/>
                    <a:p>
                      <a:endParaRPr lang="it-IT" dirty="0"/>
                    </a:p>
                  </a:txBody>
                  <a:tcPr>
                    <a:lnL>
                      <a:noFill/>
                    </a:lnL>
                    <a:lnT>
                      <a:noFill/>
                    </a:lnT>
                  </a:tcPr>
                </a:tc>
              </a:tr>
            </a:tbl>
          </a:graphicData>
        </a:graphic>
      </p:graphicFrame>
      <p:sp>
        <p:nvSpPr>
          <p:cNvPr id="3" name="Rectangle 1"/>
          <p:cNvSpPr>
            <a:spLocks noChangeArrowheads="1"/>
          </p:cNvSpPr>
          <p:nvPr/>
        </p:nvSpPr>
        <p:spPr bwMode="auto">
          <a:xfrm>
            <a:off x="395536" y="312332"/>
            <a:ext cx="8352928"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dirty="0" smtClean="0">
                <a:ln>
                  <a:noFill/>
                </a:ln>
                <a:solidFill>
                  <a:schemeClr val="tx1"/>
                </a:solidFill>
                <a:effectLst/>
                <a:latin typeface="Arial" charset="0"/>
                <a:cs typeface="Arial" charset="0"/>
              </a:rPr>
              <a:t>Orario solare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200" b="1"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dirty="0" smtClean="0">
                <a:ln>
                  <a:noFill/>
                </a:ln>
                <a:solidFill>
                  <a:schemeClr val="tx1"/>
                </a:solidFill>
                <a:effectLst/>
                <a:latin typeface="Arial" charset="0"/>
                <a:cs typeface="Arial"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dirty="0" smtClean="0">
                <a:ln>
                  <a:noFill/>
                </a:ln>
                <a:solidFill>
                  <a:schemeClr val="tx1"/>
                </a:solidFill>
                <a:effectLst/>
                <a:latin typeface="Arial" charset="0"/>
                <a:cs typeface="Arial" charset="0"/>
              </a:rPr>
              <a:t>Gli orari sotto riportati, relativi al sorgere ed al tramonto del sole nella città di Cremona, sono indicativi e tengono conto sia dell’ora solare che di quella legale, il cui periodo (di inizio e fine) varia ogni anno.</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0" i="0" u="none" strike="noStrike" cap="none" normalizeH="0" baseline="0" dirty="0" smtClean="0">
                <a:ln>
                  <a:noFill/>
                </a:ln>
                <a:solidFill>
                  <a:schemeClr val="tx1"/>
                </a:solidFill>
                <a:effectLst/>
                <a:latin typeface="Arial" charset="0"/>
                <a:cs typeface="Arial" charset="0"/>
              </a:rPr>
              <a:t> </a:t>
            </a:r>
          </a:p>
        </p:txBody>
      </p:sp>
    </p:spTree>
    <p:extLst>
      <p:ext uri="{BB962C8B-B14F-4D97-AF65-F5344CB8AC3E}">
        <p14:creationId xmlns:p14="http://schemas.microsoft.com/office/powerpoint/2010/main" val="1643963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79025375"/>
              </p:ext>
            </p:extLst>
          </p:nvPr>
        </p:nvGraphicFramePr>
        <p:xfrm>
          <a:off x="755576" y="764704"/>
          <a:ext cx="7704857" cy="3363846"/>
        </p:xfrm>
        <a:graphic>
          <a:graphicData uri="http://schemas.openxmlformats.org/drawingml/2006/table">
            <a:tbl>
              <a:tblPr/>
              <a:tblGrid>
                <a:gridCol w="1990617"/>
                <a:gridCol w="1381722"/>
                <a:gridCol w="1264627"/>
                <a:gridCol w="1545655"/>
                <a:gridCol w="1522236"/>
              </a:tblGrid>
              <a:tr h="560641">
                <a:tc>
                  <a:txBody>
                    <a:bodyPr/>
                    <a:lstStyle/>
                    <a:p>
                      <a:pPr algn="ctr"/>
                      <a:r>
                        <a:rPr lang="it-IT">
                          <a:effectLst/>
                        </a:rPr>
                        <a:t>LUGLIO</a:t>
                      </a:r>
                    </a:p>
                  </a:txBody>
                  <a:tcPr marL="0" marR="0" marT="0" marB="0" anchor="ctr">
                    <a:lnL>
                      <a:noFill/>
                    </a:lnL>
                    <a:lnR>
                      <a:noFill/>
                    </a:lnR>
                    <a:lnT>
                      <a:noFill/>
                    </a:lnT>
                    <a:lnB>
                      <a:noFill/>
                    </a:lnB>
                  </a:tcPr>
                </a:tc>
                <a:tc>
                  <a:txBody>
                    <a:bodyPr/>
                    <a:lstStyle/>
                    <a:p>
                      <a:pPr algn="ctr"/>
                      <a:r>
                        <a:rPr lang="it-IT">
                          <a:effectLst/>
                        </a:rPr>
                        <a:t>15</a:t>
                      </a:r>
                    </a:p>
                    <a:p>
                      <a:pPr algn="ctr"/>
                      <a:r>
                        <a:rPr lang="it-IT">
                          <a:effectLst/>
                        </a:rPr>
                        <a:t>31</a:t>
                      </a:r>
                    </a:p>
                  </a:txBody>
                  <a:tcPr marL="0" marR="0" marT="0" marB="0" anchor="ctr">
                    <a:lnL>
                      <a:noFill/>
                    </a:lnL>
                    <a:lnR>
                      <a:noFill/>
                    </a:lnR>
                    <a:lnT>
                      <a:noFill/>
                    </a:lnT>
                    <a:lnB>
                      <a:noFill/>
                    </a:lnB>
                  </a:tcPr>
                </a:tc>
                <a:tc>
                  <a:txBody>
                    <a:bodyPr/>
                    <a:lstStyle/>
                    <a:p>
                      <a:pPr algn="ctr"/>
                      <a:r>
                        <a:rPr lang="it-IT">
                          <a:effectLst/>
                        </a:rPr>
                        <a:t>5,47</a:t>
                      </a:r>
                    </a:p>
                    <a:p>
                      <a:pPr algn="ctr"/>
                      <a:r>
                        <a:rPr lang="it-IT">
                          <a:effectLst/>
                        </a:rPr>
                        <a:t>6,04</a:t>
                      </a:r>
                    </a:p>
                  </a:txBody>
                  <a:tcPr marL="0" marR="0" marT="0" marB="0" anchor="ctr">
                    <a:lnL>
                      <a:noFill/>
                    </a:lnL>
                    <a:lnR>
                      <a:noFill/>
                    </a:lnR>
                    <a:lnT>
                      <a:noFill/>
                    </a:lnT>
                    <a:lnB>
                      <a:noFill/>
                    </a:lnB>
                  </a:tcPr>
                </a:tc>
                <a:tc>
                  <a:txBody>
                    <a:bodyPr/>
                    <a:lstStyle/>
                    <a:p>
                      <a:pPr algn="ctr"/>
                      <a:r>
                        <a:rPr lang="it-IT">
                          <a:effectLst/>
                        </a:rPr>
                        <a:t>21.04</a:t>
                      </a:r>
                    </a:p>
                    <a:p>
                      <a:pPr algn="ctr"/>
                      <a:r>
                        <a:rPr lang="it-IT">
                          <a:effectLst/>
                        </a:rPr>
                        <a:t>20,48</a:t>
                      </a:r>
                    </a:p>
                  </a:txBody>
                  <a:tcPr marL="0" marR="0" marT="0" marB="0" anchor="ctr">
                    <a:lnL>
                      <a:noFill/>
                    </a:lnL>
                    <a:lnR>
                      <a:noFill/>
                    </a:lnR>
                    <a:lnT>
                      <a:noFill/>
                    </a:lnT>
                    <a:lnB>
                      <a:noFill/>
                    </a:lnB>
                  </a:tcPr>
                </a:tc>
                <a:tc>
                  <a:txBody>
                    <a:bodyPr/>
                    <a:lstStyle/>
                    <a:p>
                      <a:pPr algn="ctr"/>
                      <a:r>
                        <a:rPr lang="it-IT" dirty="0">
                          <a:effectLst/>
                        </a:rPr>
                        <a:t>ora legale</a:t>
                      </a:r>
                    </a:p>
                    <a:p>
                      <a:pPr algn="ctr"/>
                      <a:r>
                        <a:rPr lang="it-IT" dirty="0">
                          <a:effectLst/>
                        </a:rPr>
                        <a:t>ora legale</a:t>
                      </a:r>
                    </a:p>
                  </a:txBody>
                  <a:tcPr marL="0" marR="0" marT="0" marB="0" anchor="ctr">
                    <a:lnL>
                      <a:noFill/>
                    </a:lnL>
                    <a:lnR>
                      <a:noFill/>
                    </a:lnR>
                    <a:lnT>
                      <a:noFill/>
                    </a:lnT>
                    <a:lnB>
                      <a:noFill/>
                    </a:lnB>
                  </a:tcPr>
                </a:tc>
              </a:tr>
              <a:tr h="560641">
                <a:tc>
                  <a:txBody>
                    <a:bodyPr/>
                    <a:lstStyle/>
                    <a:p>
                      <a:pPr algn="ctr"/>
                      <a:r>
                        <a:rPr lang="it-IT">
                          <a:effectLst/>
                        </a:rPr>
                        <a:t>AGOSTO</a:t>
                      </a:r>
                    </a:p>
                  </a:txBody>
                  <a:tcPr marL="0" marR="0" marT="0" marB="0" anchor="ctr">
                    <a:lnL>
                      <a:noFill/>
                    </a:lnL>
                    <a:lnR>
                      <a:noFill/>
                    </a:lnR>
                    <a:lnT>
                      <a:noFill/>
                    </a:lnT>
                    <a:lnB>
                      <a:noFill/>
                    </a:lnB>
                  </a:tcPr>
                </a:tc>
                <a:tc>
                  <a:txBody>
                    <a:bodyPr/>
                    <a:lstStyle/>
                    <a:p>
                      <a:pPr algn="ctr"/>
                      <a:r>
                        <a:rPr lang="it-IT">
                          <a:effectLst/>
                        </a:rPr>
                        <a:t>15</a:t>
                      </a:r>
                    </a:p>
                    <a:p>
                      <a:pPr algn="ctr"/>
                      <a:r>
                        <a:rPr lang="it-IT">
                          <a:effectLst/>
                        </a:rPr>
                        <a:t>31</a:t>
                      </a:r>
                    </a:p>
                  </a:txBody>
                  <a:tcPr marL="0" marR="0" marT="0" marB="0" anchor="ctr">
                    <a:lnL>
                      <a:noFill/>
                    </a:lnL>
                    <a:lnR>
                      <a:noFill/>
                    </a:lnR>
                    <a:lnT>
                      <a:noFill/>
                    </a:lnT>
                    <a:lnB>
                      <a:noFill/>
                    </a:lnB>
                  </a:tcPr>
                </a:tc>
                <a:tc>
                  <a:txBody>
                    <a:bodyPr/>
                    <a:lstStyle/>
                    <a:p>
                      <a:pPr algn="ctr"/>
                      <a:r>
                        <a:rPr lang="it-IT">
                          <a:effectLst/>
                        </a:rPr>
                        <a:t>6,21</a:t>
                      </a:r>
                    </a:p>
                    <a:p>
                      <a:pPr algn="ctr"/>
                      <a:r>
                        <a:rPr lang="it-IT">
                          <a:effectLst/>
                        </a:rPr>
                        <a:t>6,40</a:t>
                      </a:r>
                    </a:p>
                  </a:txBody>
                  <a:tcPr marL="0" marR="0" marT="0" marB="0" anchor="ctr">
                    <a:lnL>
                      <a:noFill/>
                    </a:lnL>
                    <a:lnR>
                      <a:noFill/>
                    </a:lnR>
                    <a:lnT>
                      <a:noFill/>
                    </a:lnT>
                    <a:lnB>
                      <a:noFill/>
                    </a:lnB>
                  </a:tcPr>
                </a:tc>
                <a:tc>
                  <a:txBody>
                    <a:bodyPr/>
                    <a:lstStyle/>
                    <a:p>
                      <a:pPr algn="ctr"/>
                      <a:r>
                        <a:rPr lang="it-IT">
                          <a:effectLst/>
                        </a:rPr>
                        <a:t>20,27</a:t>
                      </a:r>
                    </a:p>
                    <a:p>
                      <a:pPr algn="ctr"/>
                      <a:r>
                        <a:rPr lang="it-IT">
                          <a:effectLst/>
                        </a:rPr>
                        <a:t>19,59</a:t>
                      </a:r>
                    </a:p>
                  </a:txBody>
                  <a:tcPr marL="0" marR="0" marT="0" marB="0" anchor="ctr">
                    <a:lnL>
                      <a:noFill/>
                    </a:lnL>
                    <a:lnR>
                      <a:noFill/>
                    </a:lnR>
                    <a:lnT>
                      <a:noFill/>
                    </a:lnT>
                    <a:lnB>
                      <a:noFill/>
                    </a:lnB>
                  </a:tcPr>
                </a:tc>
                <a:tc>
                  <a:txBody>
                    <a:bodyPr/>
                    <a:lstStyle/>
                    <a:p>
                      <a:pPr algn="ctr"/>
                      <a:r>
                        <a:rPr lang="it-IT">
                          <a:effectLst/>
                        </a:rPr>
                        <a:t>ora legale</a:t>
                      </a:r>
                    </a:p>
                    <a:p>
                      <a:pPr algn="ctr"/>
                      <a:r>
                        <a:rPr lang="it-IT">
                          <a:effectLst/>
                        </a:rPr>
                        <a:t>ora legale</a:t>
                      </a:r>
                    </a:p>
                  </a:txBody>
                  <a:tcPr marL="0" marR="0" marT="0" marB="0" anchor="ctr">
                    <a:lnL>
                      <a:noFill/>
                    </a:lnL>
                    <a:lnR>
                      <a:noFill/>
                    </a:lnR>
                    <a:lnT>
                      <a:noFill/>
                    </a:lnT>
                    <a:lnB>
                      <a:noFill/>
                    </a:lnB>
                  </a:tcPr>
                </a:tc>
              </a:tr>
              <a:tr h="560641">
                <a:tc>
                  <a:txBody>
                    <a:bodyPr/>
                    <a:lstStyle/>
                    <a:p>
                      <a:pPr algn="ctr"/>
                      <a:r>
                        <a:rPr lang="it-IT">
                          <a:effectLst/>
                        </a:rPr>
                        <a:t>SETTEMBRE</a:t>
                      </a:r>
                    </a:p>
                  </a:txBody>
                  <a:tcPr marL="0" marR="0" marT="0" marB="0" anchor="ctr">
                    <a:lnL>
                      <a:noFill/>
                    </a:lnL>
                    <a:lnR>
                      <a:noFill/>
                    </a:lnR>
                    <a:lnT>
                      <a:noFill/>
                    </a:lnT>
                    <a:lnB>
                      <a:noFill/>
                    </a:lnB>
                  </a:tcPr>
                </a:tc>
                <a:tc>
                  <a:txBody>
                    <a:bodyPr/>
                    <a:lstStyle/>
                    <a:p>
                      <a:pPr algn="ctr"/>
                      <a:r>
                        <a:rPr lang="it-IT">
                          <a:effectLst/>
                        </a:rPr>
                        <a:t>15</a:t>
                      </a:r>
                    </a:p>
                    <a:p>
                      <a:pPr algn="ctr"/>
                      <a:r>
                        <a:rPr lang="it-IT">
                          <a:effectLst/>
                        </a:rPr>
                        <a:t>30</a:t>
                      </a:r>
                    </a:p>
                  </a:txBody>
                  <a:tcPr marL="0" marR="0" marT="0" marB="0" anchor="ctr">
                    <a:lnL>
                      <a:noFill/>
                    </a:lnL>
                    <a:lnR>
                      <a:noFill/>
                    </a:lnR>
                    <a:lnT>
                      <a:noFill/>
                    </a:lnT>
                    <a:lnB>
                      <a:noFill/>
                    </a:lnB>
                  </a:tcPr>
                </a:tc>
                <a:tc>
                  <a:txBody>
                    <a:bodyPr/>
                    <a:lstStyle/>
                    <a:p>
                      <a:pPr algn="ctr"/>
                      <a:r>
                        <a:rPr lang="it-IT">
                          <a:effectLst/>
                        </a:rPr>
                        <a:t>6,58</a:t>
                      </a:r>
                    </a:p>
                    <a:p>
                      <a:pPr algn="ctr"/>
                      <a:r>
                        <a:rPr lang="it-IT">
                          <a:effectLst/>
                        </a:rPr>
                        <a:t>7,17</a:t>
                      </a:r>
                    </a:p>
                  </a:txBody>
                  <a:tcPr marL="0" marR="0" marT="0" marB="0" anchor="ctr">
                    <a:lnL>
                      <a:noFill/>
                    </a:lnL>
                    <a:lnR>
                      <a:noFill/>
                    </a:lnR>
                    <a:lnT>
                      <a:noFill/>
                    </a:lnT>
                    <a:lnB>
                      <a:noFill/>
                    </a:lnB>
                  </a:tcPr>
                </a:tc>
                <a:tc>
                  <a:txBody>
                    <a:bodyPr/>
                    <a:lstStyle/>
                    <a:p>
                      <a:pPr algn="ctr"/>
                      <a:r>
                        <a:rPr lang="it-IT">
                          <a:effectLst/>
                        </a:rPr>
                        <a:t>19,31</a:t>
                      </a:r>
                    </a:p>
                    <a:p>
                      <a:pPr algn="ctr"/>
                      <a:r>
                        <a:rPr lang="it-IT">
                          <a:effectLst/>
                        </a:rPr>
                        <a:t>19,02</a:t>
                      </a:r>
                    </a:p>
                  </a:txBody>
                  <a:tcPr marL="0" marR="0" marT="0" marB="0" anchor="ctr">
                    <a:lnL>
                      <a:noFill/>
                    </a:lnL>
                    <a:lnR>
                      <a:noFill/>
                    </a:lnR>
                    <a:lnT>
                      <a:noFill/>
                    </a:lnT>
                    <a:lnB>
                      <a:noFill/>
                    </a:lnB>
                  </a:tcPr>
                </a:tc>
                <a:tc>
                  <a:txBody>
                    <a:bodyPr/>
                    <a:lstStyle/>
                    <a:p>
                      <a:pPr algn="ctr"/>
                      <a:r>
                        <a:rPr lang="it-IT">
                          <a:effectLst/>
                        </a:rPr>
                        <a:t>ora legale</a:t>
                      </a:r>
                    </a:p>
                    <a:p>
                      <a:pPr algn="ctr"/>
                      <a:r>
                        <a:rPr lang="it-IT">
                          <a:effectLst/>
                        </a:rPr>
                        <a:t>ora legale</a:t>
                      </a:r>
                    </a:p>
                  </a:txBody>
                  <a:tcPr marL="0" marR="0" marT="0" marB="0" anchor="ctr">
                    <a:lnL>
                      <a:noFill/>
                    </a:lnL>
                    <a:lnR>
                      <a:noFill/>
                    </a:lnR>
                    <a:lnT>
                      <a:noFill/>
                    </a:lnT>
                    <a:lnB>
                      <a:noFill/>
                    </a:lnB>
                  </a:tcPr>
                </a:tc>
              </a:tr>
              <a:tr h="560641">
                <a:tc>
                  <a:txBody>
                    <a:bodyPr/>
                    <a:lstStyle/>
                    <a:p>
                      <a:pPr algn="ctr"/>
                      <a:r>
                        <a:rPr lang="it-IT">
                          <a:effectLst/>
                        </a:rPr>
                        <a:t>OTTOBRE</a:t>
                      </a:r>
                    </a:p>
                  </a:txBody>
                  <a:tcPr marL="0" marR="0" marT="0" marB="0" anchor="ctr">
                    <a:lnL>
                      <a:noFill/>
                    </a:lnL>
                    <a:lnR>
                      <a:noFill/>
                    </a:lnR>
                    <a:lnT>
                      <a:noFill/>
                    </a:lnT>
                    <a:lnB>
                      <a:noFill/>
                    </a:lnB>
                  </a:tcPr>
                </a:tc>
                <a:tc>
                  <a:txBody>
                    <a:bodyPr/>
                    <a:lstStyle/>
                    <a:p>
                      <a:pPr algn="ctr"/>
                      <a:r>
                        <a:rPr lang="it-IT">
                          <a:effectLst/>
                        </a:rPr>
                        <a:t>15</a:t>
                      </a:r>
                    </a:p>
                    <a:p>
                      <a:pPr algn="ctr"/>
                      <a:r>
                        <a:rPr lang="it-IT">
                          <a:effectLst/>
                        </a:rPr>
                        <a:t>31</a:t>
                      </a:r>
                    </a:p>
                  </a:txBody>
                  <a:tcPr marL="0" marR="0" marT="0" marB="0" anchor="ctr">
                    <a:lnL>
                      <a:noFill/>
                    </a:lnL>
                    <a:lnR>
                      <a:noFill/>
                    </a:lnR>
                    <a:lnT>
                      <a:noFill/>
                    </a:lnT>
                    <a:lnB>
                      <a:noFill/>
                    </a:lnB>
                  </a:tcPr>
                </a:tc>
                <a:tc>
                  <a:txBody>
                    <a:bodyPr/>
                    <a:lstStyle/>
                    <a:p>
                      <a:pPr algn="ctr"/>
                      <a:r>
                        <a:rPr lang="it-IT">
                          <a:effectLst/>
                        </a:rPr>
                        <a:t>7,36</a:t>
                      </a:r>
                    </a:p>
                    <a:p>
                      <a:pPr algn="ctr"/>
                      <a:r>
                        <a:rPr lang="it-IT">
                          <a:effectLst/>
                        </a:rPr>
                        <a:t>7,57</a:t>
                      </a:r>
                    </a:p>
                  </a:txBody>
                  <a:tcPr marL="0" marR="0" marT="0" marB="0" anchor="ctr">
                    <a:lnL>
                      <a:noFill/>
                    </a:lnL>
                    <a:lnR>
                      <a:noFill/>
                    </a:lnR>
                    <a:lnT>
                      <a:noFill/>
                    </a:lnT>
                    <a:lnB>
                      <a:noFill/>
                    </a:lnB>
                  </a:tcPr>
                </a:tc>
                <a:tc>
                  <a:txBody>
                    <a:bodyPr/>
                    <a:lstStyle/>
                    <a:p>
                      <a:pPr algn="ctr"/>
                      <a:r>
                        <a:rPr lang="it-IT">
                          <a:effectLst/>
                        </a:rPr>
                        <a:t>18,35</a:t>
                      </a:r>
                    </a:p>
                    <a:p>
                      <a:pPr algn="ctr"/>
                      <a:r>
                        <a:rPr lang="it-IT">
                          <a:effectLst/>
                        </a:rPr>
                        <a:t>18,09</a:t>
                      </a:r>
                    </a:p>
                  </a:txBody>
                  <a:tcPr marL="0" marR="0" marT="0" marB="0" anchor="ctr">
                    <a:lnL>
                      <a:noFill/>
                    </a:lnL>
                    <a:lnR>
                      <a:noFill/>
                    </a:lnR>
                    <a:lnT>
                      <a:noFill/>
                    </a:lnT>
                    <a:lnB>
                      <a:noFill/>
                    </a:lnB>
                  </a:tcPr>
                </a:tc>
                <a:tc>
                  <a:txBody>
                    <a:bodyPr/>
                    <a:lstStyle/>
                    <a:p>
                      <a:pPr algn="ctr"/>
                      <a:r>
                        <a:rPr lang="it-IT">
                          <a:effectLst/>
                        </a:rPr>
                        <a:t>ora legale</a:t>
                      </a:r>
                    </a:p>
                    <a:p>
                      <a:pPr algn="ctr"/>
                      <a:r>
                        <a:rPr lang="it-IT">
                          <a:effectLst/>
                        </a:rPr>
                        <a:t>ora legale</a:t>
                      </a:r>
                    </a:p>
                  </a:txBody>
                  <a:tcPr marL="0" marR="0" marT="0" marB="0" anchor="ctr">
                    <a:lnL>
                      <a:noFill/>
                    </a:lnL>
                    <a:lnR>
                      <a:noFill/>
                    </a:lnR>
                    <a:lnT>
                      <a:noFill/>
                    </a:lnT>
                    <a:lnB>
                      <a:noFill/>
                    </a:lnB>
                  </a:tcPr>
                </a:tc>
              </a:tr>
              <a:tr h="560641">
                <a:tc>
                  <a:txBody>
                    <a:bodyPr/>
                    <a:lstStyle/>
                    <a:p>
                      <a:pPr algn="ctr"/>
                      <a:r>
                        <a:rPr lang="it-IT">
                          <a:effectLst/>
                        </a:rPr>
                        <a:t>NOVEMBRE</a:t>
                      </a:r>
                    </a:p>
                  </a:txBody>
                  <a:tcPr marL="0" marR="0" marT="0" marB="0" anchor="ctr">
                    <a:lnL>
                      <a:noFill/>
                    </a:lnL>
                    <a:lnR>
                      <a:noFill/>
                    </a:lnR>
                    <a:lnT>
                      <a:noFill/>
                    </a:lnT>
                    <a:lnB>
                      <a:noFill/>
                    </a:lnB>
                  </a:tcPr>
                </a:tc>
                <a:tc>
                  <a:txBody>
                    <a:bodyPr/>
                    <a:lstStyle/>
                    <a:p>
                      <a:pPr algn="ctr"/>
                      <a:r>
                        <a:rPr lang="it-IT">
                          <a:effectLst/>
                        </a:rPr>
                        <a:t>15</a:t>
                      </a:r>
                    </a:p>
                    <a:p>
                      <a:pPr algn="ctr"/>
                      <a:r>
                        <a:rPr lang="it-IT">
                          <a:effectLst/>
                        </a:rPr>
                        <a:t>30</a:t>
                      </a:r>
                    </a:p>
                  </a:txBody>
                  <a:tcPr marL="0" marR="0" marT="0" marB="0" anchor="ctr">
                    <a:lnL>
                      <a:noFill/>
                    </a:lnL>
                    <a:lnR>
                      <a:noFill/>
                    </a:lnR>
                    <a:lnT>
                      <a:noFill/>
                    </a:lnT>
                    <a:lnB>
                      <a:noFill/>
                    </a:lnB>
                  </a:tcPr>
                </a:tc>
                <a:tc>
                  <a:txBody>
                    <a:bodyPr/>
                    <a:lstStyle/>
                    <a:p>
                      <a:pPr algn="ctr"/>
                      <a:r>
                        <a:rPr lang="it-IT">
                          <a:effectLst/>
                        </a:rPr>
                        <a:t>7,18</a:t>
                      </a:r>
                    </a:p>
                    <a:p>
                      <a:pPr algn="ctr"/>
                      <a:r>
                        <a:rPr lang="it-IT">
                          <a:effectLst/>
                        </a:rPr>
                        <a:t>7,37</a:t>
                      </a:r>
                    </a:p>
                  </a:txBody>
                  <a:tcPr marL="0" marR="0" marT="0" marB="0" anchor="ctr">
                    <a:lnL>
                      <a:noFill/>
                    </a:lnL>
                    <a:lnR>
                      <a:noFill/>
                    </a:lnR>
                    <a:lnT>
                      <a:noFill/>
                    </a:lnT>
                    <a:lnB>
                      <a:noFill/>
                    </a:lnB>
                  </a:tcPr>
                </a:tc>
                <a:tc>
                  <a:txBody>
                    <a:bodyPr/>
                    <a:lstStyle/>
                    <a:p>
                      <a:pPr algn="ctr"/>
                      <a:r>
                        <a:rPr lang="it-IT">
                          <a:effectLst/>
                        </a:rPr>
                        <a:t>16,51</a:t>
                      </a:r>
                    </a:p>
                    <a:p>
                      <a:pPr algn="ctr"/>
                      <a:r>
                        <a:rPr lang="it-IT">
                          <a:effectLst/>
                        </a:rPr>
                        <a:t>16,40</a:t>
                      </a:r>
                    </a:p>
                  </a:txBody>
                  <a:tcPr marL="0" marR="0" marT="0" marB="0" anchor="ctr">
                    <a:lnL>
                      <a:noFill/>
                    </a:lnL>
                    <a:lnR>
                      <a:noFill/>
                    </a:lnR>
                    <a:lnT>
                      <a:noFill/>
                    </a:lnT>
                    <a:lnB>
                      <a:noFill/>
                    </a:lnB>
                  </a:tcPr>
                </a:tc>
                <a:tc>
                  <a:txBody>
                    <a:bodyPr/>
                    <a:lstStyle/>
                    <a:p>
                      <a:pPr algn="ctr"/>
                      <a:r>
                        <a:rPr lang="it-IT">
                          <a:effectLst/>
                        </a:rPr>
                        <a:t>ora solare</a:t>
                      </a:r>
                    </a:p>
                    <a:p>
                      <a:pPr algn="ctr"/>
                      <a:r>
                        <a:rPr lang="it-IT">
                          <a:effectLst/>
                        </a:rPr>
                        <a:t>ora solare</a:t>
                      </a:r>
                    </a:p>
                  </a:txBody>
                  <a:tcPr marL="0" marR="0" marT="0" marB="0" anchor="ctr">
                    <a:lnL>
                      <a:noFill/>
                    </a:lnL>
                    <a:lnR>
                      <a:noFill/>
                    </a:lnR>
                    <a:lnT>
                      <a:noFill/>
                    </a:lnT>
                    <a:lnB>
                      <a:noFill/>
                    </a:lnB>
                  </a:tcPr>
                </a:tc>
              </a:tr>
              <a:tr h="560641">
                <a:tc>
                  <a:txBody>
                    <a:bodyPr/>
                    <a:lstStyle/>
                    <a:p>
                      <a:pPr algn="ctr"/>
                      <a:r>
                        <a:rPr lang="it-IT">
                          <a:effectLst/>
                        </a:rPr>
                        <a:t>DICEMBRE</a:t>
                      </a:r>
                    </a:p>
                  </a:txBody>
                  <a:tcPr marL="0" marR="0" marT="0" marB="0" anchor="ctr">
                    <a:lnL>
                      <a:noFill/>
                    </a:lnL>
                    <a:lnR>
                      <a:noFill/>
                    </a:lnR>
                    <a:lnT>
                      <a:noFill/>
                    </a:lnT>
                    <a:lnB>
                      <a:noFill/>
                    </a:lnB>
                  </a:tcPr>
                </a:tc>
                <a:tc>
                  <a:txBody>
                    <a:bodyPr/>
                    <a:lstStyle/>
                    <a:p>
                      <a:pPr algn="ctr"/>
                      <a:r>
                        <a:rPr lang="it-IT">
                          <a:effectLst/>
                        </a:rPr>
                        <a:t>15</a:t>
                      </a:r>
                    </a:p>
                    <a:p>
                      <a:pPr algn="ctr"/>
                      <a:r>
                        <a:rPr lang="it-IT">
                          <a:effectLst/>
                        </a:rPr>
                        <a:t>31</a:t>
                      </a:r>
                    </a:p>
                  </a:txBody>
                  <a:tcPr marL="0" marR="0" marT="0" marB="0" anchor="ctr">
                    <a:lnL>
                      <a:noFill/>
                    </a:lnL>
                    <a:lnR>
                      <a:noFill/>
                    </a:lnR>
                    <a:lnT>
                      <a:noFill/>
                    </a:lnT>
                    <a:lnB>
                      <a:noFill/>
                    </a:lnB>
                  </a:tcPr>
                </a:tc>
                <a:tc>
                  <a:txBody>
                    <a:bodyPr/>
                    <a:lstStyle/>
                    <a:p>
                      <a:pPr algn="ctr"/>
                      <a:r>
                        <a:rPr lang="it-IT">
                          <a:effectLst/>
                        </a:rPr>
                        <a:t>7,52</a:t>
                      </a:r>
                    </a:p>
                    <a:p>
                      <a:pPr algn="ctr"/>
                      <a:r>
                        <a:rPr lang="it-IT">
                          <a:effectLst/>
                        </a:rPr>
                        <a:t>7,59</a:t>
                      </a:r>
                    </a:p>
                  </a:txBody>
                  <a:tcPr marL="0" marR="0" marT="0" marB="0" anchor="ctr">
                    <a:lnL>
                      <a:noFill/>
                    </a:lnL>
                    <a:lnR>
                      <a:noFill/>
                    </a:lnR>
                    <a:lnT>
                      <a:noFill/>
                    </a:lnT>
                    <a:lnB>
                      <a:noFill/>
                    </a:lnB>
                  </a:tcPr>
                </a:tc>
                <a:tc>
                  <a:txBody>
                    <a:bodyPr/>
                    <a:lstStyle/>
                    <a:p>
                      <a:pPr algn="ctr"/>
                      <a:r>
                        <a:rPr lang="it-IT">
                          <a:effectLst/>
                        </a:rPr>
                        <a:t>16,38</a:t>
                      </a:r>
                    </a:p>
                    <a:p>
                      <a:pPr algn="ctr"/>
                      <a:r>
                        <a:rPr lang="it-IT">
                          <a:effectLst/>
                        </a:rPr>
                        <a:t>16,47</a:t>
                      </a:r>
                    </a:p>
                  </a:txBody>
                  <a:tcPr marL="0" marR="0" marT="0" marB="0" anchor="ctr">
                    <a:lnL>
                      <a:noFill/>
                    </a:lnL>
                    <a:lnR>
                      <a:noFill/>
                    </a:lnR>
                    <a:lnT>
                      <a:noFill/>
                    </a:lnT>
                    <a:lnB>
                      <a:noFill/>
                    </a:lnB>
                  </a:tcPr>
                </a:tc>
                <a:tc>
                  <a:txBody>
                    <a:bodyPr/>
                    <a:lstStyle/>
                    <a:p>
                      <a:pPr algn="ctr"/>
                      <a:r>
                        <a:rPr lang="it-IT" dirty="0">
                          <a:effectLst/>
                        </a:rPr>
                        <a:t>ora solare</a:t>
                      </a:r>
                    </a:p>
                    <a:p>
                      <a:pPr algn="ctr"/>
                      <a:r>
                        <a:rPr lang="it-IT" dirty="0">
                          <a:effectLst/>
                        </a:rPr>
                        <a:t>ora solare</a:t>
                      </a:r>
                    </a:p>
                  </a:txBody>
                  <a:tcPr marL="0" marR="0" marT="0" marB="0" anchor="ctr">
                    <a:lnL>
                      <a:noFill/>
                    </a:lnL>
                    <a:lnR>
                      <a:noFill/>
                    </a:lnR>
                    <a:lnT>
                      <a:noFill/>
                    </a:lnT>
                    <a:lnB>
                      <a:noFill/>
                    </a:lnB>
                  </a:tcPr>
                </a:tc>
              </a:tr>
            </a:tbl>
          </a:graphicData>
        </a:graphic>
      </p:graphicFrame>
    </p:spTree>
    <p:extLst>
      <p:ext uri="{BB962C8B-B14F-4D97-AF65-F5344CB8AC3E}">
        <p14:creationId xmlns:p14="http://schemas.microsoft.com/office/powerpoint/2010/main" val="272506419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415</Words>
  <Application>Microsoft Office PowerPoint</Application>
  <PresentationFormat>Presentazione su schermo (4:3)</PresentationFormat>
  <Paragraphs>174</Paragraphs>
  <Slides>7</Slides>
  <Notes>0</Notes>
  <HiddenSlides>0</HiddenSlides>
  <MMClips>0</MMClips>
  <ScaleCrop>false</ScaleCrop>
  <HeadingPairs>
    <vt:vector size="4" baseType="variant">
      <vt:variant>
        <vt:lpstr>Tema</vt:lpstr>
      </vt:variant>
      <vt:variant>
        <vt:i4>1</vt:i4>
      </vt:variant>
      <vt:variant>
        <vt:lpstr>Titoli diapositive</vt:lpstr>
      </vt:variant>
      <vt:variant>
        <vt:i4>7</vt:i4>
      </vt:variant>
    </vt:vector>
  </HeadingPairs>
  <TitlesOfParts>
    <vt:vector size="8" baseType="lpstr">
      <vt:lpstr>Tema di Office</vt:lpstr>
      <vt:lpstr>CLASSIFICAZIONE ACQUE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CLASSIFICAZIONE ACQUE</dc:title>
  <dc:creator>Lorenzo Ziboni</dc:creator>
  <cp:lastModifiedBy>Lorenzo Ziboni</cp:lastModifiedBy>
  <cp:revision>10</cp:revision>
  <dcterms:created xsi:type="dcterms:W3CDTF">2015-12-27T09:25:29Z</dcterms:created>
  <dcterms:modified xsi:type="dcterms:W3CDTF">2015-12-31T18:05:54Z</dcterms:modified>
</cp:coreProperties>
</file>