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E303-26C2-424E-8444-2017AFAB9BA8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1EAC-80DD-4E8D-9BB9-84E71A1C3A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8981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E303-26C2-424E-8444-2017AFAB9BA8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1EAC-80DD-4E8D-9BB9-84E71A1C3A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7878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E303-26C2-424E-8444-2017AFAB9BA8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1EAC-80DD-4E8D-9BB9-84E71A1C3A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4070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E303-26C2-424E-8444-2017AFAB9BA8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1EAC-80DD-4E8D-9BB9-84E71A1C3A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7430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E303-26C2-424E-8444-2017AFAB9BA8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1EAC-80DD-4E8D-9BB9-84E71A1C3A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1934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E303-26C2-424E-8444-2017AFAB9BA8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1EAC-80DD-4E8D-9BB9-84E71A1C3A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9711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E303-26C2-424E-8444-2017AFAB9BA8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1EAC-80DD-4E8D-9BB9-84E71A1C3A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800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E303-26C2-424E-8444-2017AFAB9BA8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1EAC-80DD-4E8D-9BB9-84E71A1C3A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8921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E303-26C2-424E-8444-2017AFAB9BA8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1EAC-80DD-4E8D-9BB9-84E71A1C3A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9631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E303-26C2-424E-8444-2017AFAB9BA8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1EAC-80DD-4E8D-9BB9-84E71A1C3A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4123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E303-26C2-424E-8444-2017AFAB9BA8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81EAC-80DD-4E8D-9BB9-84E71A1C3A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7454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CE303-26C2-424E-8444-2017AFAB9BA8}" type="datetimeFigureOut">
              <a:rPr lang="it-IT" smtClean="0"/>
              <a:t>03/01/2016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81EAC-80DD-4E8D-9BB9-84E71A1C3A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5378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026767"/>
          </a:xfrm>
        </p:spPr>
        <p:txBody>
          <a:bodyPr>
            <a:normAutofit/>
          </a:bodyPr>
          <a:lstStyle/>
          <a:p>
            <a:r>
              <a:rPr lang="it-IT" dirty="0" smtClean="0"/>
              <a:t>NORMATICA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NAZIONALE – REGIONALE</a:t>
            </a:r>
            <a:br>
              <a:rPr lang="it-IT" dirty="0" smtClean="0"/>
            </a:br>
            <a:r>
              <a:rPr lang="it-IT" dirty="0" smtClean="0"/>
              <a:t>REGOLAMENTO PROVINCIALE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 flipV="1">
            <a:off x="1371600" y="5638799"/>
            <a:ext cx="6400800" cy="45719"/>
          </a:xfrm>
        </p:spPr>
        <p:txBody>
          <a:bodyPr>
            <a:normAutofit fontScale="25000" lnSpcReduction="20000"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7729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1520" y="548680"/>
            <a:ext cx="8382761" cy="5955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Leggi, Regolamenti e Contributi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</a:t>
            </a:r>
            <a:r>
              <a:rPr kumimoji="0" lang="it-IT" altLang="it-IT" sz="4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endParaRPr kumimoji="0" lang="it-IT" alt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La legislazione relativa l’esercizio dell’attività di pesca e la tutela dell’ittiofauna è composta da una serie di norme dirette ad assicurare l’esercizio razionale della pesca e la salvaguardia dell’ittiofauna presente nei corsi d’acqua; ed è la seguente: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NORMATIVA NAZIONALE SULLA PESCA</a:t>
            </a:r>
            <a:endParaRPr kumimoji="0" lang="it-IT" alt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Regio Decreto 8 ottobre 1931 n. 1604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“Testo Unico delle leggi sulla pesca” 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 </a:t>
            </a:r>
            <a:r>
              <a:rPr kumimoji="0" lang="it-IT" altLang="it-IT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succ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  <a:r>
              <a:rPr kumimoji="0" lang="it-IT" altLang="it-IT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mod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Decreto legislativo del 23.12.11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sul riordino della Pesca e dell'Acquacoltura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NORMATIVA REGIONALE SULLA PESCA</a:t>
            </a:r>
            <a:endParaRPr kumimoji="0" lang="it-IT" alt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Legge Regionale 05 dicembre 2008 n. 31 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“</a:t>
            </a:r>
            <a:r>
              <a:rPr kumimoji="0" lang="it-IT" altLang="it-IT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Testo Unico delle leggi regionali in materia di agricoltura, foreste, pesca e sviluppo rurale” 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- Titolo IX “</a:t>
            </a:r>
            <a:r>
              <a:rPr kumimoji="0" lang="it-IT" altLang="it-IT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Disposizioni sull’incremento e la tutela del patrimonio ittico e sull’esercizio della pesca nelle acque della Regione”  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 </a:t>
            </a:r>
            <a:r>
              <a:rPr kumimoji="0" lang="it-IT" altLang="it-IT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succ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  <a:r>
              <a:rPr kumimoji="0" lang="it-IT" altLang="it-IT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mod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Regolamento Regionale 22 maggio 2003 n. 9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e </a:t>
            </a:r>
            <a:r>
              <a:rPr kumimoji="0" lang="it-IT" altLang="it-IT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succ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  <a:r>
              <a:rPr kumimoji="0" lang="it-IT" altLang="it-IT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mod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“Attuazione del Titolo IX della Legge Regionale 05 dicembre 2008 n. 31”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Delibera di Giunta Regionale 11 febbraio 2005 VII/20557</a:t>
            </a:r>
            <a:r>
              <a:rPr kumimoji="0" lang="it-IT" alt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it-IT" altLang="it-IT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“Adozione documento tecnico regionale per la gestione ittica”</a:t>
            </a:r>
            <a:endParaRPr kumimoji="0" lang="it-IT" alt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26" name="Picture 2" descr="Leggi, Regolamenti e Contribu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-1762125"/>
            <a:ext cx="7143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164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7544" y="332656"/>
            <a:ext cx="81369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Delibera di Giunta Regionale 13 giugno 2008 n. 8/7423 </a:t>
            </a:r>
            <a:r>
              <a:rPr lang="it-IT" i="1" dirty="0"/>
              <a:t>"Modalità d'uso della pesca con elettrostorditore e di altri attrezzi necessari per la cattura della fauna ittica"</a:t>
            </a:r>
            <a:endParaRPr lang="it-IT" dirty="0"/>
          </a:p>
          <a:p>
            <a:r>
              <a:rPr lang="it-IT" b="1" dirty="0"/>
              <a:t>NORMATIVA PROVINCIALE SULLA PESCA</a:t>
            </a:r>
            <a:endParaRPr lang="it-IT" dirty="0"/>
          </a:p>
          <a:p>
            <a:r>
              <a:rPr lang="it-IT" b="1" dirty="0"/>
              <a:t>Piano Ittico Provinciale </a:t>
            </a:r>
            <a:r>
              <a:rPr lang="it-IT" dirty="0"/>
              <a:t>approvato con D.C.P. n. 45/13</a:t>
            </a:r>
          </a:p>
          <a:p>
            <a:r>
              <a:rPr lang="it-IT" b="1" dirty="0"/>
              <a:t>Regolamento Pesca Provinciale </a:t>
            </a:r>
            <a:r>
              <a:rPr lang="it-IT" dirty="0"/>
              <a:t>approvato con D.C.P. n. 45/13</a:t>
            </a:r>
          </a:p>
          <a:p>
            <a:r>
              <a:rPr lang="it-IT" b="1" dirty="0"/>
              <a:t>Regolamento Provinciale delle Gare e Manifestazioni di Pesca </a:t>
            </a:r>
            <a:r>
              <a:rPr lang="it-IT" dirty="0"/>
              <a:t>approvato con D.C.P. n. 45/13</a:t>
            </a:r>
          </a:p>
          <a:p>
            <a:r>
              <a:rPr lang="it-IT" b="1" dirty="0"/>
              <a:t>Regolamento Provinciale immissione ittiofauna nelle acque superficiali </a:t>
            </a:r>
            <a:r>
              <a:rPr lang="it-IT" dirty="0"/>
              <a:t>approvato con D.C.P. n. 89/12</a:t>
            </a:r>
          </a:p>
          <a:p>
            <a:r>
              <a:rPr lang="it-IT" b="1" dirty="0"/>
              <a:t>FONDO EUROPEO PER LA PESCA (F.E.P.)</a:t>
            </a:r>
            <a:endParaRPr lang="it-IT" dirty="0"/>
          </a:p>
          <a:p>
            <a:r>
              <a:rPr lang="it-IT" dirty="0"/>
              <a:t>La Regione Lombardia con apposito atto approva il bando ai finanziamenti del </a:t>
            </a:r>
            <a:r>
              <a:rPr lang="it-IT" b="1" dirty="0"/>
              <a:t>Fondo Europeo per la Pesca (F.E.P.)</a:t>
            </a:r>
            <a:r>
              <a:rPr lang="it-IT" dirty="0"/>
              <a:t> definendo gli interventi </a:t>
            </a:r>
            <a:r>
              <a:rPr lang="it-IT" dirty="0" err="1"/>
              <a:t>ammissibilI</a:t>
            </a:r>
            <a:r>
              <a:rPr lang="it-IT" dirty="0"/>
              <a:t>, le modalità ed i tempi di presentazione delle domande.</a:t>
            </a:r>
          </a:p>
          <a:p>
            <a:r>
              <a:rPr lang="it-IT" dirty="0"/>
              <a:t>------</a:t>
            </a:r>
          </a:p>
          <a:p>
            <a:r>
              <a:rPr lang="it-IT" dirty="0"/>
              <a:t>Relativamente all'aspetto previdenziale della pesca di professione vige la </a:t>
            </a:r>
            <a:r>
              <a:rPr lang="it-IT" b="1" dirty="0"/>
              <a:t>Legge 13 marzo 1958 n. 250 </a:t>
            </a:r>
            <a:r>
              <a:rPr lang="it-IT" i="1" dirty="0"/>
              <a:t>“Previdenze a favore dei pescatori della piccola pesca marittima e delle acque interne”</a:t>
            </a:r>
            <a:r>
              <a:rPr lang="it-IT" dirty="0"/>
              <a:t> e </a:t>
            </a:r>
            <a:r>
              <a:rPr lang="it-IT" dirty="0" err="1"/>
              <a:t>succ</a:t>
            </a:r>
            <a:r>
              <a:rPr lang="it-IT" dirty="0"/>
              <a:t>. </a:t>
            </a:r>
            <a:r>
              <a:rPr lang="it-IT" dirty="0" err="1"/>
              <a:t>mod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950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736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255</Words>
  <Application>Microsoft Office PowerPoint</Application>
  <PresentationFormat>Presentazione su schermo (4:3)</PresentationFormat>
  <Paragraphs>21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Tema di Office</vt:lpstr>
      <vt:lpstr>NORMATICA NAZIONALE – REGIONALE REGOLAMENTO PROVINCIALE 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CLASSIFICAZIONE DELLE ACQUE</dc:title>
  <dc:creator>Lorenzo Ziboni</dc:creator>
  <cp:lastModifiedBy>Lorenzo Ziboni</cp:lastModifiedBy>
  <cp:revision>5</cp:revision>
  <dcterms:created xsi:type="dcterms:W3CDTF">2015-12-27T09:07:26Z</dcterms:created>
  <dcterms:modified xsi:type="dcterms:W3CDTF">2016-01-03T08:57:52Z</dcterms:modified>
</cp:coreProperties>
</file>