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Slides/notesSlide9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media/image9.png" ContentType="image/png"/>
  <Override PartName="/ppt/media/image31.png" ContentType="image/png"/>
  <Override PartName="/ppt/media/image7.jpeg" ContentType="image/jpeg"/>
  <Override PartName="/ppt/media/image1.png" ContentType="image/png"/>
  <Override PartName="/ppt/media/image2.png" ContentType="image/png"/>
  <Override PartName="/ppt/media/image3.jpeg" ContentType="image/jpeg"/>
  <Override PartName="/ppt/media/image4.png" ContentType="image/png"/>
  <Override PartName="/ppt/media/image5.jpeg" ContentType="image/jpeg"/>
  <Override PartName="/ppt/media/image8.jpeg" ContentType="image/jpeg"/>
  <Override PartName="/ppt/media/image34.jpeg" ContentType="image/jpeg"/>
  <Override PartName="/ppt/media/image6.png" ContentType="image/png"/>
  <Override PartName="/ppt/media/image10.jpeg" ContentType="image/jpeg"/>
  <Override PartName="/ppt/media/image11.jpeg" ContentType="image/jpeg"/>
  <Override PartName="/ppt/media/image12.png" ContentType="image/png"/>
  <Override PartName="/ppt/media/image13.jpeg" ContentType="image/jpeg"/>
  <Override PartName="/ppt/media/image14.jpeg" ContentType="image/jpeg"/>
  <Override PartName="/ppt/media/image35.jpeg" ContentType="image/jpeg"/>
  <Override PartName="/ppt/media/image15.png" ContentType="image/png"/>
  <Override PartName="/ppt/media/image16.jpeg" ContentType="image/jpeg"/>
  <Override PartName="/ppt/media/image17.jpeg" ContentType="image/jpeg"/>
  <Override PartName="/ppt/media/image18.png" ContentType="image/pn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png" ContentType="image/png"/>
  <Override PartName="/ppt/media/image24.jpeg" ContentType="image/jpeg"/>
  <Override PartName="/ppt/media/image36.jpeg" ContentType="image/jpeg"/>
  <Override PartName="/ppt/media/image25.png" ContentType="image/png"/>
  <Override PartName="/ppt/media/image26.png" ContentType="image/png"/>
  <Override PartName="/ppt/media/image27.jpeg" ContentType="image/jpeg"/>
  <Override PartName="/ppt/media/image28.png" ContentType="image/png"/>
  <Override PartName="/ppt/media/image29.jpeg" ContentType="image/jpeg"/>
  <Override PartName="/ppt/media/image30.jpeg" ContentType="image/jpeg"/>
  <Override PartName="/ppt/media/image32.jpeg" ContentType="image/jpeg"/>
  <Override PartName="/ppt/media/image33.png" ContentType="image/png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Fai clic per modificare il formato delle note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b="0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&lt;intestazione&gt;</a:t>
            </a:r>
            <a:endParaRPr b="0" lang="it-IT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&lt;data/ora&gt;</a:t>
            </a:r>
            <a:endParaRPr b="0" lang="it-IT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&lt;piè di pagina&gt;</a:t>
            </a:r>
            <a:endParaRPr b="0" lang="it-IT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AD19ADCA-F35E-49BA-89BA-B6EB47A23BD3}" type="slidenum">
              <a:rPr b="0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&lt;numero&gt;</a:t>
            </a:fld>
            <a:endParaRPr b="0" lang="it-IT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rIns="0" tIns="0" bIns="0"/>
          <a:p>
            <a:r>
              <a:rPr b="1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Pictures with reflection and blurred background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(Basic)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 reproduce the picture effects on this slide,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Slides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Layout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Blank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the </a:t>
            </a:r>
            <a:r>
              <a:rPr b="1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arrow below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to 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Round Diagonal Corner Rectangle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right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Presets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Half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Touching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different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Repeat this process until there are three pictures on the slide.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second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third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Clipboard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Painter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With the Format Painter cursor, on the slide, click the second picture.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Clipboard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Painter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With the Format Painter cursor, on the slide, click the third picture.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Press and hold CTRL, and then select all three pictures.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Selected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Objects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Middle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 reproduce the background effects on this slide,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7.5”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Artistic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Effects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Artistic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Effects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Presets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Blur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(second row, fifth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Radius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30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(first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Drag to draw a rectangle on the slide.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rectangle.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7.5”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 and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 Styles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More Gradients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Type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Radial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Direction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From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Center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Add 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or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Remove 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until two stops appear in the slider.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Gradient stops, customize the gradient stops as follows: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285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stop from the left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slider, and then do the following: 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Theme Colors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White, Background 1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(first row, 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Transparency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60%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285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second stop from the left in the slider,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Theme Colors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White, Background 1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(first row, 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Transparency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 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right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No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shape.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 slide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Middle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 Center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Send to Back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background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Send to Back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CustomShape 2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A75B413A-3F59-4A23-9CBF-63460854AC8D}" type="slidenum"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&lt;numero&gt;</a:t>
            </a:fld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rIns="0" tIns="0" bIns="0"/>
          <a:p>
            <a:r>
              <a:rPr b="1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Pictures with reflection and blurred background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(Basic)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 reproduce the picture effects on this slide,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Slides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Layout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Blank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the </a:t>
            </a:r>
            <a:r>
              <a:rPr b="1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arrow below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to 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Round Diagonal Corner Rectangle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right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Presets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Half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Touching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different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Repeat this process until there are three pictures on the slide.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second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third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Clipboard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Painter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With the Format Painter cursor, on the slide, click the second picture.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Clipboard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Painter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With the Format Painter cursor, on the slide, click the third picture.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Press and hold CTRL, and then select all three pictures.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Selected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Objects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Middle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 reproduce the background effects on this slide,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7.5”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Artistic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Effects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Artistic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Effects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Presets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Blur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(second row, fifth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Radius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30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(first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Drag to draw a rectangle on the slide.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rectangle.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7.5”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 and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 Styles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More Gradients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Type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Radial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Direction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From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Center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Add 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or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Remove 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until two stops appear in the slider.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Gradient stops, customize the gradient stops as follows: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285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stop from the left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slider, and then do the following: 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Theme Colors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White, Background 1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(first row, 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Transparency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60%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285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second stop from the left in the slider,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Theme Colors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White, Background 1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(first row, 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Transparency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 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right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No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shape.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 slide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Middle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 Center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Send to Back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background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Send to Back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CustomShape 2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22154F87-CE45-475A-A504-1F5880BE1693}" type="slidenum"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&lt;numero&gt;</a:t>
            </a:fld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rIns="0" tIns="0" bIns="0"/>
          <a:p>
            <a:r>
              <a:rPr b="1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Pictures with reflection and blurred background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(Basic)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 reproduce the picture effects on this slide,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Slides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Layout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Blank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the </a:t>
            </a:r>
            <a:r>
              <a:rPr b="1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arrow below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to 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Round Diagonal Corner Rectangle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right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Presets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Half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Touching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different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Repeat this process until there are three pictures on the slide.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second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third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Clipboard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Painter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With the Format Painter cursor, on the slide, click the second picture.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Clipboard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Painter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With the Format Painter cursor, on the slide, click the third picture.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Press and hold CTRL, and then select all three pictures.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Selected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Objects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Middle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 reproduce the background effects on this slide,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7.5”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Artistic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Effects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Artistic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Effects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Presets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Blur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(second row, fifth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Radius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30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(first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Drag to draw a rectangle on the slide.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rectangle.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7.5”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 and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 Styles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More Gradients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Type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Radial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Direction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From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Center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Add 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or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Remove 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until two stops appear in the slider.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Gradient stops, customize the gradient stops as follows: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285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stop from the left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slider, and then do the following: 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Theme Colors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White, Background 1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(first row, 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Transparency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60%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285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second stop from the left in the slider,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Theme Colors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White, Background 1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(first row, 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Transparency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 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right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No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shape.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 slide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Middle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 Center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Send to Back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background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Send to Back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11D3221D-86AA-45D9-A32F-1FBD3212A6E2}" type="slidenum"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&lt;numero&gt;</a:t>
            </a:fld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rIns="0" tIns="0" bIns="0"/>
          <a:p>
            <a:r>
              <a:rPr b="1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Pictures with reflection and blurred background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(Basic)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 reproduce the picture effects on this slide,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Slides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Layout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Blank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the </a:t>
            </a:r>
            <a:r>
              <a:rPr b="1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arrow below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to 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Round Diagonal Corner Rectangle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right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Presets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Half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Touching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different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Repeat this process until there are three pictures on the slide.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second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third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Clipboard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Painter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With the Format Painter cursor, on the slide, click the second picture.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Clipboard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Painter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With the Format Painter cursor, on the slide, click the third picture.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Press and hold CTRL, and then select all three pictures.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Selected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Objects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Middle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 reproduce the background effects on this slide,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7.5”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Artistic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Effects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Artistic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Effects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Presets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Blur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(second row, fifth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Radius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30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(first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Drag to draw a rectangle on the slide.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rectangle.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7.5”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 and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 Styles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More Gradients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Type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Radial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Direction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From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Center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Add 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or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Remove 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until two stops appear in the slider.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Gradient stops, customize the gradient stops as follows: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285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stop from the left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slider, and then do the following: 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Theme Colors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White, Background 1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(first row, 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Transparency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60%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285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second stop from the left in the slider,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Theme Colors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White, Background 1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(first row, 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Transparency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 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right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No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shape.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 slide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Middle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 Center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Send to Back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background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Send to Back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CustomShape 2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7A8E3884-5C75-4505-A9BB-2ED11308FF28}" type="slidenum"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&lt;numero&gt;</a:t>
            </a:fld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rIns="0" tIns="0" bIns="0"/>
          <a:p>
            <a:r>
              <a:rPr b="1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Pictures with reflection and blurred background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(Basic)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 reproduce the picture effects on this slide,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Slides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Layout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Blank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the </a:t>
            </a:r>
            <a:r>
              <a:rPr b="1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arrow below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to 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Round Diagonal Corner Rectangle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right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Presets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Half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Touching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different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Repeat this process until there are three pictures on the slide.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second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third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Clipboard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Painter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With the Format Painter cursor, on the slide, click the second picture.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Clipboard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Painter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With the Format Painter cursor, on the slide, click the third picture.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Press and hold CTRL, and then select all three pictures.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Selected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Objects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Middle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 reproduce the background effects on this slide,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7.5”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Artistic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Effects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Artistic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Effects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Presets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Blur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(second row, fifth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Radius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30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(first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Drag to draw a rectangle on the slide.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rectangle.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7.5”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 and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 Styles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More Gradients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Type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Radial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Direction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From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Center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Add 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or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Remove 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until two stops appear in the slider.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Gradient stops, customize the gradient stops as follows: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285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stop from the left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slider, and then do the following: 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Theme Colors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White, Background 1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(first row, 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Transparency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60%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285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second stop from the left in the slider,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Theme Colors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White, Background 1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(first row, 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Transparency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 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right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No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shape.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 slide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Middle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 Center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Send to Back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background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Send to Back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CustomShape 2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BE5862F0-CCD0-4B31-BEA6-00D28E3FFA64}" type="slidenum"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&lt;numero&gt;</a:t>
            </a:fld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rIns="0" tIns="0" bIns="0"/>
          <a:p>
            <a:r>
              <a:rPr b="1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Pictures with reflection and blurred background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(Basic)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 reproduce the picture effects on this slide,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Slides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Layout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Blank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the </a:t>
            </a:r>
            <a:r>
              <a:rPr b="1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arrow below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to 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Round Diagonal Corner Rectangle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right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Presets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Half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Touching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different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Repeat this process until there are three pictures on the slide.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second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third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Clipboard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Painter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With the Format Painter cursor, on the slide, click the second picture.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Clipboard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Painter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With the Format Painter cursor, on the slide, click the third picture.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Press and hold CTRL, and then select all three pictures.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Selected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Objects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Middle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 reproduce the background effects on this slide,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7.5”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Artistic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Effects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Artistic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Effects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Presets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Blur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(second row, fifth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Radius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30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(first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Drag to draw a rectangle on the slide.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rectangle.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7.5”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 and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 Styles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More Gradients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Type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Radial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Direction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From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Center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Add 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or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Remove 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until two stops appear in the slider.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Gradient stops, customize the gradient stops as follows: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285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stop from the left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slider, and then do the following: 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Theme Colors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White, Background 1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(first row, 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Transparency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60%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285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second stop from the left in the slider,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Theme Colors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White, Background 1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(first row, 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Transparency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 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right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No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shape.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 slide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Middle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 Center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Send to Back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background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Send to Back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CustomShape 2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96FF148F-291E-429F-BE84-A3C781A95D4C}" type="slidenum"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&lt;numero&gt;</a:t>
            </a:fld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rIns="0" tIns="0" bIns="0"/>
          <a:p>
            <a:r>
              <a:rPr b="1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Pictures with reflection and blurred background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(Basic)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 reproduce the picture effects on this slide,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Slides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Layout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Blank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the </a:t>
            </a:r>
            <a:r>
              <a:rPr b="1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arrow below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to 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Round Diagonal Corner Rectangle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right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Presets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Half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Touching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different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Repeat this process until there are three pictures on the slide.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second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third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Clipboard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Painter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With the Format Painter cursor, on the slide, click the second picture.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Clipboard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Painter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With the Format Painter cursor, on the slide, click the third picture.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Press and hold CTRL, and then select all three pictures.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Selected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Objects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Middle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 reproduce the background effects on this slide,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7.5”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Artistic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Effects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Artistic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Effects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Presets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Blur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(second row, fifth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Radius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30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(first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Drag to draw a rectangle on the slide.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rectangle.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7.5”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 and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 Styles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More Gradients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Type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Radial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Direction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From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Center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Add 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or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Remove 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until two stops appear in the slider.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Gradient stops, customize the gradient stops as follows: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285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stop from the left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slider, and then do the following: 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Theme Colors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White, Background 1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(first row, 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Transparency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60%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285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second stop from the left in the slider,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Theme Colors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White, Background 1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(first row, 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Transparency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 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right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No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shape.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 slide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Middle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 Center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Send to Back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background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Send to Back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CustomShape 2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60FB28C0-FC41-482F-97EC-BE602769FCFB}" type="slidenum"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&lt;numero&gt;</a:t>
            </a:fld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rIns="0" tIns="0" bIns="0"/>
          <a:p>
            <a:r>
              <a:rPr b="1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Pictures with reflection and blurred background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(Basic)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 reproduce the picture effects on this slide,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Slides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Layout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Blank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the </a:t>
            </a:r>
            <a:r>
              <a:rPr b="1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arrow below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to 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Round Diagonal Corner Rectangle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right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Presets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Half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Touching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different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Repeat this process until there are three pictures on the slide.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second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third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Clipboard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Painter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With the Format Painter cursor, on the slide, click the second picture.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Clipboard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Painter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With the Format Painter cursor, on the slide, click the third picture.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Press and hold CTRL, and then select all three pictures.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Selected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Objects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Middle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 reproduce the background effects on this slide,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7.5”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Artistic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Effects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Artistic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Effects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Presets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Blur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(second row, fifth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Radius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30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(first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Drag to draw a rectangle on the slide.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rectangle.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7.5”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 and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 Styles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More Gradients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Type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Radial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Direction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From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Center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Add 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or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Remove 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until two stops appear in the slider.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Gradient stops, customize the gradient stops as follows: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285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stop from the left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slider, and then do the following: 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Theme Colors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White, Background 1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(first row, 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Transparency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60%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285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second stop from the left in the slider,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Theme Colors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White, Background 1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(first row, 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Transparency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 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right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No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shape.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 slide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Middle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 Center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Send to Back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background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Send to Back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CustomShape 2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362B29EC-B296-4B7F-9157-DC9008B132F9}" type="slidenum"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&lt;numero&gt;</a:t>
            </a:fld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rIns="0" tIns="0" bIns="0"/>
          <a:p>
            <a:r>
              <a:rPr b="1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Pictures with reflection and blurred background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it-IT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(Basic)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 reproduce the picture effects on this slide,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Slides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Layout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Blank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the </a:t>
            </a:r>
            <a:r>
              <a:rPr b="1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arrow below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to 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Round Diagonal Corner Rectangle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right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Presets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Half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Reflection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Touching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different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Repeat this process until there are three pictures on the slide.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second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third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2.4”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Clipboard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Painter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With the Format Painter cursor, on the slide, click the second picture.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Clipboard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Painter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With the Format Painter cursor, on the slide, click the third picture.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Press and hold CTRL, and then select all three pictures.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Selected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Objects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Middle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 reproduce the background effects on this slide,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Images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select a picture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Insert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picture.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 launcher.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Picture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dialog box, resize or crop the image so that the height 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7.5”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 width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is set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To crop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Crop 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Left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Top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 To resize the picture,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right pane,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 and rotate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enter values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boxes.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Picture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Artistic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Effects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Artistic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Effects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Presets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Blur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(second row, fifth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Radius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30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Rectangle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(first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Drag to draw a rectangle on the slide.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rectangle.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Size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7.5”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Height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 and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10”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into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Width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Tools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 Styles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More Gradients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left pane,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Fill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Type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Radial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Direction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list,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From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Center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Add 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or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Remove gradient stops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until two stops appear in the slider.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under Gradient stops, customize the gradient stops as follows: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285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first stop from the left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slider, and then do the following: 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Position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Theme Colors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White, Background 1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(first row, 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Transparency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60%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285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second stop from the left in the slider,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Position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the button next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under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Theme Colors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White, Background 1 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(first row, first option from the left).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0857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Transparency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box, enter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0%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 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Also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Format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Shape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dialog box,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in the right pane, and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Color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pane select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No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Line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shape.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point to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do the following: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to slide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Middle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858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Align Center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Send to Back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Select the background picture. On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Home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tab, in the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Drawing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 group,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Arrange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, and then click </a:t>
            </a:r>
            <a:r>
              <a:rPr b="1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Send to Back</a:t>
            </a:r>
            <a:r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.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CustomShape 2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577F6837-1FDA-4454-AFB3-88D1C0C476E6}" type="slidenum">
              <a:rPr b="0" lang="it-IT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&lt;numero&gt;</a:t>
            </a:fld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5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it-IT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Fai clic per modificare il formato del testo del titolo</a:t>
            </a:r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Fai clic per modificare il formato del testo della struttura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Secondo livello struttura</a:t>
            </a:r>
            <a:endParaRPr b="0" lang="it-IT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Terzo livello struttura</a:t>
            </a:r>
            <a:endParaRPr b="0" lang="it-IT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Quarto livello struttura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livello struttura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Sesto livello struttura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Settimo livello struttura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png"/><Relationship Id="rId3" Type="http://schemas.openxmlformats.org/officeDocument/2006/relationships/image" Target="../media/image7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png"/><Relationship Id="rId3" Type="http://schemas.openxmlformats.org/officeDocument/2006/relationships/image" Target="../media/image10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png"/><Relationship Id="rId3" Type="http://schemas.openxmlformats.org/officeDocument/2006/relationships/image" Target="../media/image13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png"/><Relationship Id="rId3" Type="http://schemas.openxmlformats.org/officeDocument/2006/relationships/image" Target="../media/image16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image" Target="../media/image18.png"/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5" Type="http://schemas.openxmlformats.org/officeDocument/2006/relationships/image" Target="../media/image21.jpe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image" Target="../media/image23.png"/><Relationship Id="rId3" Type="http://schemas.openxmlformats.org/officeDocument/2006/relationships/image" Target="../media/image24.jpe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8.png"/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5" Type="http://schemas.openxmlformats.org/officeDocument/2006/relationships/image" Target="../media/image3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image" Target="../media/image33.png"/><Relationship Id="rId3" Type="http://schemas.openxmlformats.org/officeDocument/2006/relationships/image" Target="../media/image34.jpeg"/><Relationship Id="rId4" Type="http://schemas.openxmlformats.org/officeDocument/2006/relationships/image" Target="../media/image35.jpeg"/><Relationship Id="rId5" Type="http://schemas.openxmlformats.org/officeDocument/2006/relationships/image" Target="../media/image36.jpe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" descr=""/>
          <p:cNvPicPr/>
          <p:nvPr/>
        </p:nvPicPr>
        <p:blipFill>
          <a:blip r:embed="rId1"/>
          <a:stretch/>
        </p:blipFill>
        <p:spPr>
          <a:xfrm>
            <a:off x="0" y="360"/>
            <a:ext cx="9143280" cy="6856920"/>
          </a:xfrm>
          <a:prstGeom prst="rect">
            <a:avLst/>
          </a:prstGeom>
          <a:ln>
            <a:noFill/>
          </a:ln>
        </p:spPr>
      </p:pic>
      <p:sp>
        <p:nvSpPr>
          <p:cNvPr id="42" name="CustomShape 1"/>
          <p:cNvSpPr/>
          <p:nvPr/>
        </p:nvSpPr>
        <p:spPr>
          <a:xfrm>
            <a:off x="0" y="0"/>
            <a:ext cx="9143280" cy="6857280"/>
          </a:xfrm>
          <a:prstGeom prst="rect">
            <a:avLst/>
          </a:prstGeom>
          <a:gradFill>
            <a:gsLst>
              <a:gs pos="0">
                <a:srgbClr val="ffffff">
                  <a:alpha val="20000"/>
                </a:srgbClr>
              </a:gs>
              <a:gs pos="100000">
                <a:schemeClr val="bg1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3" name="Picture 22" descr=""/>
          <p:cNvPicPr/>
          <p:nvPr/>
        </p:nvPicPr>
        <p:blipFill>
          <a:blip r:embed="rId2"/>
          <a:stretch/>
        </p:blipFill>
        <p:spPr>
          <a:xfrm>
            <a:off x="2915640" y="144000"/>
            <a:ext cx="3311640" cy="3369240"/>
          </a:xfrm>
          <a:prstGeom prst="rect">
            <a:avLst/>
          </a:prstGeom>
          <a:ln>
            <a:noFill/>
          </a:ln>
          <a:effectLst>
            <a:glow rad="101600">
              <a:schemeClr val="bg1">
                <a:alpha val="40000"/>
              </a:schemeClr>
            </a:glow>
          </a:effectLst>
        </p:spPr>
      </p:pic>
      <p:sp>
        <p:nvSpPr>
          <p:cNvPr id="44" name="CustomShape 2"/>
          <p:cNvSpPr/>
          <p:nvPr/>
        </p:nvSpPr>
        <p:spPr>
          <a:xfrm>
            <a:off x="179640" y="4365000"/>
            <a:ext cx="8712360" cy="208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91440" indent="-90720" algn="ctr">
              <a:lnSpc>
                <a:spcPct val="150000"/>
              </a:lnSpc>
              <a:buClr>
                <a:srgbClr val="002060"/>
              </a:buClr>
              <a:buFont typeface="Arial"/>
              <a:buChar char=" "/>
            </a:pPr>
            <a:r>
              <a:rPr b="1" lang="it-IT" sz="44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PER  LA  SALVAGUARDIA AMBIENTALE</a:t>
            </a:r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" descr=""/>
          <p:cNvPicPr/>
          <p:nvPr/>
        </p:nvPicPr>
        <p:blipFill>
          <a:blip r:embed="rId1"/>
          <a:stretch/>
        </p:blipFill>
        <p:spPr>
          <a:xfrm>
            <a:off x="0" y="360"/>
            <a:ext cx="9143280" cy="6856920"/>
          </a:xfrm>
          <a:prstGeom prst="rect">
            <a:avLst/>
          </a:prstGeom>
          <a:ln>
            <a:noFill/>
          </a:ln>
        </p:spPr>
      </p:pic>
      <p:sp>
        <p:nvSpPr>
          <p:cNvPr id="46" name="CustomShape 1"/>
          <p:cNvSpPr/>
          <p:nvPr/>
        </p:nvSpPr>
        <p:spPr>
          <a:xfrm>
            <a:off x="0" y="0"/>
            <a:ext cx="9143280" cy="6857280"/>
          </a:xfrm>
          <a:prstGeom prst="rect">
            <a:avLst/>
          </a:prstGeom>
          <a:gradFill>
            <a:gsLst>
              <a:gs pos="0">
                <a:srgbClr val="ffffff">
                  <a:alpha val="20000"/>
                </a:srgbClr>
              </a:gs>
              <a:gs pos="100000">
                <a:schemeClr val="bg1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7" name="Picture 27" descr=""/>
          <p:cNvPicPr/>
          <p:nvPr/>
        </p:nvPicPr>
        <p:blipFill>
          <a:blip r:embed="rId2"/>
          <a:stretch/>
        </p:blipFill>
        <p:spPr>
          <a:xfrm>
            <a:off x="460800" y="4645800"/>
            <a:ext cx="2238120" cy="2234520"/>
          </a:xfrm>
          <a:prstGeom prst="rect">
            <a:avLst/>
          </a:prstGeom>
          <a:ln>
            <a:noFill/>
          </a:ln>
        </p:spPr>
      </p:pic>
      <p:sp>
        <p:nvSpPr>
          <p:cNvPr id="48" name="CustomShape 2"/>
          <p:cNvSpPr/>
          <p:nvPr/>
        </p:nvSpPr>
        <p:spPr>
          <a:xfrm>
            <a:off x="2955240" y="836640"/>
            <a:ext cx="6080400" cy="609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algn="ctr">
              <a:lnSpc>
                <a:spcPct val="100000"/>
              </a:lnSpc>
            </a:pPr>
            <a:r>
              <a:rPr b="1" lang="it-IT" sz="40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CHI SIAMO: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CustomShape 3"/>
          <p:cNvSpPr/>
          <p:nvPr/>
        </p:nvSpPr>
        <p:spPr>
          <a:xfrm>
            <a:off x="323640" y="1556640"/>
            <a:ext cx="8686080" cy="3065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accent6">
                  <a:lumMod val="20000"/>
                  <a:lumOff val="8000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CustomShape 4"/>
          <p:cNvSpPr/>
          <p:nvPr/>
        </p:nvSpPr>
        <p:spPr>
          <a:xfrm>
            <a:off x="3111480" y="1646640"/>
            <a:ext cx="5780520" cy="1521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algn="ctr">
              <a:lnSpc>
                <a:spcPct val="150000"/>
              </a:lnSpc>
            </a:pPr>
            <a:r>
              <a:rPr b="1" lang="it-IT" sz="28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Organizzazione di Volontariato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b="1" lang="it-IT" sz="16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Iscritta nella Sezione Provinciale di Cremona del Registro Generale Regionale del Volontariato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b="1" lang="it-IT" sz="16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della Regione Lombardia.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1" name="Picture 22" descr=""/>
          <p:cNvPicPr/>
          <p:nvPr/>
        </p:nvPicPr>
        <p:blipFill>
          <a:blip r:embed="rId3"/>
          <a:stretch/>
        </p:blipFill>
        <p:spPr>
          <a:xfrm>
            <a:off x="107640" y="188640"/>
            <a:ext cx="2936520" cy="4456080"/>
          </a:xfrm>
          <a:prstGeom prst="rect">
            <a:avLst/>
          </a:prstGeom>
          <a:ln>
            <a:noFill/>
          </a:ln>
          <a:effectLst>
            <a:glow rad="101600">
              <a:schemeClr val="bg1">
                <a:alpha val="40000"/>
              </a:schemeClr>
            </a:glow>
          </a:effectLst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4" descr=""/>
          <p:cNvPicPr/>
          <p:nvPr/>
        </p:nvPicPr>
        <p:blipFill>
          <a:blip r:embed="rId1"/>
          <a:stretch/>
        </p:blipFill>
        <p:spPr>
          <a:xfrm>
            <a:off x="0" y="360"/>
            <a:ext cx="9143280" cy="6856920"/>
          </a:xfrm>
          <a:prstGeom prst="rect">
            <a:avLst/>
          </a:prstGeom>
          <a:ln>
            <a:noFill/>
          </a:ln>
        </p:spPr>
      </p:pic>
      <p:sp>
        <p:nvSpPr>
          <p:cNvPr id="53" name="CustomShape 1"/>
          <p:cNvSpPr/>
          <p:nvPr/>
        </p:nvSpPr>
        <p:spPr>
          <a:xfrm>
            <a:off x="0" y="0"/>
            <a:ext cx="9143280" cy="6857280"/>
          </a:xfrm>
          <a:prstGeom prst="rect">
            <a:avLst/>
          </a:prstGeom>
          <a:gradFill>
            <a:gsLst>
              <a:gs pos="0">
                <a:srgbClr val="ffffff">
                  <a:alpha val="20000"/>
                </a:srgbClr>
              </a:gs>
              <a:gs pos="100000">
                <a:schemeClr val="bg1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54" name="Picture 27" descr=""/>
          <p:cNvPicPr/>
          <p:nvPr/>
        </p:nvPicPr>
        <p:blipFill>
          <a:blip r:embed="rId2"/>
          <a:stretch/>
        </p:blipFill>
        <p:spPr>
          <a:xfrm>
            <a:off x="460800" y="4645800"/>
            <a:ext cx="2238120" cy="2234520"/>
          </a:xfrm>
          <a:prstGeom prst="rect">
            <a:avLst/>
          </a:prstGeom>
          <a:ln>
            <a:noFill/>
          </a:ln>
        </p:spPr>
      </p:pic>
      <p:sp>
        <p:nvSpPr>
          <p:cNvPr id="55" name="CustomShape 2"/>
          <p:cNvSpPr/>
          <p:nvPr/>
        </p:nvSpPr>
        <p:spPr>
          <a:xfrm>
            <a:off x="2955240" y="797400"/>
            <a:ext cx="6080400" cy="609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algn="ctr">
              <a:lnSpc>
                <a:spcPct val="100000"/>
              </a:lnSpc>
            </a:pPr>
            <a:r>
              <a:rPr b="1" lang="it-IT" sz="4000" spc="-1" strike="noStrike" cap="all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Perché: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CustomShape 3"/>
          <p:cNvSpPr/>
          <p:nvPr/>
        </p:nvSpPr>
        <p:spPr>
          <a:xfrm>
            <a:off x="349560" y="1556640"/>
            <a:ext cx="8686080" cy="3065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accent6">
                  <a:lumMod val="20000"/>
                  <a:lumOff val="8000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57" name="Picture 22" descr=""/>
          <p:cNvPicPr/>
          <p:nvPr/>
        </p:nvPicPr>
        <p:blipFill>
          <a:blip r:embed="rId3"/>
          <a:stretch/>
        </p:blipFill>
        <p:spPr>
          <a:xfrm>
            <a:off x="107640" y="188640"/>
            <a:ext cx="2900160" cy="4433400"/>
          </a:xfrm>
          <a:prstGeom prst="rect">
            <a:avLst/>
          </a:prstGeom>
          <a:ln>
            <a:noFill/>
          </a:ln>
          <a:effectLst>
            <a:glow rad="101600">
              <a:schemeClr val="bg1">
                <a:alpha val="40000"/>
              </a:schemeClr>
            </a:glow>
          </a:effectLst>
        </p:spPr>
      </p:pic>
      <p:sp>
        <p:nvSpPr>
          <p:cNvPr id="58" name="CustomShape 4"/>
          <p:cNvSpPr/>
          <p:nvPr/>
        </p:nvSpPr>
        <p:spPr>
          <a:xfrm>
            <a:off x="3132000" y="1646640"/>
            <a:ext cx="5780520" cy="2590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457200" indent="-456480" algn="just">
              <a:lnSpc>
                <a:spcPct val="150000"/>
              </a:lnSpc>
              <a:buClr>
                <a:srgbClr val="002060"/>
              </a:buClr>
              <a:buFont typeface="Arial"/>
              <a:buChar char="•"/>
            </a:pPr>
            <a:r>
              <a:rPr b="1" lang="it-IT" sz="20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Tutela delle zone golenali e  dell’entroterra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480" algn="just">
              <a:lnSpc>
                <a:spcPct val="150000"/>
              </a:lnSpc>
              <a:buClr>
                <a:srgbClr val="002060"/>
              </a:buClr>
              <a:buFont typeface="Arial"/>
              <a:buChar char="•"/>
            </a:pPr>
            <a:r>
              <a:rPr b="1" lang="it-IT" sz="20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Vigilanza sui  corsi  e gli specchi  d’acqua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480" algn="just">
              <a:lnSpc>
                <a:spcPct val="150000"/>
              </a:lnSpc>
              <a:buClr>
                <a:srgbClr val="002060"/>
              </a:buClr>
              <a:buFont typeface="Arial"/>
              <a:buChar char="•"/>
            </a:pPr>
            <a:r>
              <a:rPr b="1" lang="it-IT" sz="20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Sensibilizzazione della cittadinanza in merito ai problemi ambientali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480" algn="just">
              <a:lnSpc>
                <a:spcPct val="150000"/>
              </a:lnSpc>
              <a:buClr>
                <a:srgbClr val="002060"/>
              </a:buClr>
              <a:buFont typeface="Arial"/>
              <a:buChar char="•"/>
            </a:pPr>
            <a:r>
              <a:rPr b="1" lang="it-IT" sz="20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Valorizzazione e sviluppo del  territorio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4" descr=""/>
          <p:cNvPicPr/>
          <p:nvPr/>
        </p:nvPicPr>
        <p:blipFill>
          <a:blip r:embed="rId1"/>
          <a:stretch/>
        </p:blipFill>
        <p:spPr>
          <a:xfrm>
            <a:off x="0" y="360"/>
            <a:ext cx="9143280" cy="6856920"/>
          </a:xfrm>
          <a:prstGeom prst="rect">
            <a:avLst/>
          </a:prstGeom>
          <a:ln>
            <a:noFill/>
          </a:ln>
        </p:spPr>
      </p:pic>
      <p:sp>
        <p:nvSpPr>
          <p:cNvPr id="60" name="CustomShape 1"/>
          <p:cNvSpPr/>
          <p:nvPr/>
        </p:nvSpPr>
        <p:spPr>
          <a:xfrm>
            <a:off x="0" y="0"/>
            <a:ext cx="9143280" cy="6857280"/>
          </a:xfrm>
          <a:prstGeom prst="rect">
            <a:avLst/>
          </a:prstGeom>
          <a:gradFill>
            <a:gsLst>
              <a:gs pos="0">
                <a:srgbClr val="ffffff">
                  <a:alpha val="20000"/>
                </a:srgbClr>
              </a:gs>
              <a:gs pos="100000">
                <a:schemeClr val="bg1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1" name="Picture 27" descr=""/>
          <p:cNvPicPr/>
          <p:nvPr/>
        </p:nvPicPr>
        <p:blipFill>
          <a:blip r:embed="rId2"/>
          <a:stretch/>
        </p:blipFill>
        <p:spPr>
          <a:xfrm>
            <a:off x="460800" y="4645800"/>
            <a:ext cx="2238120" cy="2234520"/>
          </a:xfrm>
          <a:prstGeom prst="rect">
            <a:avLst/>
          </a:prstGeom>
          <a:ln>
            <a:noFill/>
          </a:ln>
        </p:spPr>
      </p:pic>
      <p:sp>
        <p:nvSpPr>
          <p:cNvPr id="62" name="CustomShape 2"/>
          <p:cNvSpPr/>
          <p:nvPr/>
        </p:nvSpPr>
        <p:spPr>
          <a:xfrm>
            <a:off x="2955240" y="836640"/>
            <a:ext cx="6080400" cy="609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algn="ctr">
              <a:lnSpc>
                <a:spcPct val="100000"/>
              </a:lnSpc>
            </a:pPr>
            <a:r>
              <a:rPr b="1" lang="it-IT" sz="4000" spc="-1" strike="noStrike" cap="all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Come: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CustomShape 3"/>
          <p:cNvSpPr/>
          <p:nvPr/>
        </p:nvSpPr>
        <p:spPr>
          <a:xfrm>
            <a:off x="395640" y="1556640"/>
            <a:ext cx="8686080" cy="3065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accent6">
                  <a:lumMod val="20000"/>
                  <a:lumOff val="8000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4" name="CustomShape 4"/>
          <p:cNvSpPr/>
          <p:nvPr/>
        </p:nvSpPr>
        <p:spPr>
          <a:xfrm>
            <a:off x="3204000" y="1484640"/>
            <a:ext cx="5780520" cy="339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343080" indent="-342360" algn="just">
              <a:lnSpc>
                <a:spcPct val="150000"/>
              </a:lnSpc>
              <a:buClr>
                <a:srgbClr val="002060"/>
              </a:buClr>
              <a:buFont typeface="Arial"/>
              <a:buChar char="•"/>
            </a:pPr>
            <a:r>
              <a:rPr b="1" lang="it-IT" sz="20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Creazione di una rete di vigilanza sul territorio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360" algn="just">
              <a:lnSpc>
                <a:spcPct val="150000"/>
              </a:lnSpc>
              <a:buClr>
                <a:srgbClr val="002060"/>
              </a:buClr>
              <a:buFont typeface="Arial"/>
              <a:buChar char="•"/>
            </a:pPr>
            <a:r>
              <a:rPr b="1" lang="it-IT" sz="20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Costituzione di un gruppo organizzato e coordinato di guardie volontarie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360" algn="just">
              <a:lnSpc>
                <a:spcPct val="150000"/>
              </a:lnSpc>
              <a:buClr>
                <a:srgbClr val="002060"/>
              </a:buClr>
              <a:buFont typeface="Arial"/>
              <a:buChar char="•"/>
            </a:pPr>
            <a:r>
              <a:rPr b="1" lang="it-IT" sz="20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Collaborazione con Corpo Forestale, Arma dei Carabinieri, Polizia di Stato, Polizia Provinciale e Istituzioni interessate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5" name="Picture 22" descr=""/>
          <p:cNvPicPr/>
          <p:nvPr/>
        </p:nvPicPr>
        <p:blipFill>
          <a:blip r:embed="rId3"/>
          <a:stretch/>
        </p:blipFill>
        <p:spPr>
          <a:xfrm>
            <a:off x="107640" y="188640"/>
            <a:ext cx="2936520" cy="4456440"/>
          </a:xfrm>
          <a:prstGeom prst="rect">
            <a:avLst/>
          </a:prstGeom>
          <a:ln>
            <a:noFill/>
          </a:ln>
          <a:effectLst>
            <a:glow rad="101600">
              <a:schemeClr val="bg1">
                <a:alpha val="40000"/>
              </a:schemeClr>
            </a:glow>
          </a:effectLst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4" descr=""/>
          <p:cNvPicPr/>
          <p:nvPr/>
        </p:nvPicPr>
        <p:blipFill>
          <a:blip r:embed="rId1"/>
          <a:stretch/>
        </p:blipFill>
        <p:spPr>
          <a:xfrm>
            <a:off x="0" y="360"/>
            <a:ext cx="9143280" cy="6856920"/>
          </a:xfrm>
          <a:prstGeom prst="rect">
            <a:avLst/>
          </a:prstGeom>
          <a:ln>
            <a:noFill/>
          </a:ln>
        </p:spPr>
      </p:pic>
      <p:sp>
        <p:nvSpPr>
          <p:cNvPr id="67" name="CustomShape 1"/>
          <p:cNvSpPr/>
          <p:nvPr/>
        </p:nvSpPr>
        <p:spPr>
          <a:xfrm>
            <a:off x="0" y="0"/>
            <a:ext cx="9143280" cy="6857280"/>
          </a:xfrm>
          <a:prstGeom prst="rect">
            <a:avLst/>
          </a:prstGeom>
          <a:gradFill>
            <a:gsLst>
              <a:gs pos="0">
                <a:srgbClr val="ffffff">
                  <a:alpha val="20000"/>
                </a:srgbClr>
              </a:gs>
              <a:gs pos="100000">
                <a:schemeClr val="bg1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8" name="Picture 27" descr=""/>
          <p:cNvPicPr/>
          <p:nvPr/>
        </p:nvPicPr>
        <p:blipFill>
          <a:blip r:embed="rId2"/>
          <a:stretch/>
        </p:blipFill>
        <p:spPr>
          <a:xfrm>
            <a:off x="460800" y="4645800"/>
            <a:ext cx="2238120" cy="2234520"/>
          </a:xfrm>
          <a:prstGeom prst="rect">
            <a:avLst/>
          </a:prstGeom>
          <a:ln>
            <a:noFill/>
          </a:ln>
        </p:spPr>
      </p:pic>
      <p:sp>
        <p:nvSpPr>
          <p:cNvPr id="69" name="CustomShape 2"/>
          <p:cNvSpPr/>
          <p:nvPr/>
        </p:nvSpPr>
        <p:spPr>
          <a:xfrm>
            <a:off x="3060000" y="836640"/>
            <a:ext cx="6006600" cy="609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algn="ctr">
              <a:lnSpc>
                <a:spcPct val="100000"/>
              </a:lnSpc>
            </a:pPr>
            <a:r>
              <a:rPr b="1" lang="it-IT" sz="4000" spc="-1" strike="noStrike" cap="all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Vivere il fiume po: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CustomShape 3"/>
          <p:cNvSpPr/>
          <p:nvPr/>
        </p:nvSpPr>
        <p:spPr>
          <a:xfrm>
            <a:off x="395640" y="1556640"/>
            <a:ext cx="8686080" cy="3065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accent6">
                  <a:lumMod val="20000"/>
                  <a:lumOff val="8000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1" name="Picture 22" descr=""/>
          <p:cNvPicPr/>
          <p:nvPr/>
        </p:nvPicPr>
        <p:blipFill>
          <a:blip r:embed="rId3"/>
          <a:stretch/>
        </p:blipFill>
        <p:spPr>
          <a:xfrm>
            <a:off x="107640" y="188640"/>
            <a:ext cx="2951640" cy="4433400"/>
          </a:xfrm>
          <a:prstGeom prst="rect">
            <a:avLst/>
          </a:prstGeom>
          <a:ln>
            <a:noFill/>
          </a:ln>
          <a:effectLst>
            <a:glow rad="101600">
              <a:schemeClr val="bg1">
                <a:alpha val="40000"/>
              </a:schemeClr>
            </a:glow>
          </a:effectLst>
        </p:spPr>
      </p:pic>
      <p:sp>
        <p:nvSpPr>
          <p:cNvPr id="72" name="CustomShape 4"/>
          <p:cNvSpPr/>
          <p:nvPr/>
        </p:nvSpPr>
        <p:spPr>
          <a:xfrm>
            <a:off x="3255480" y="1772640"/>
            <a:ext cx="5780520" cy="219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343080" indent="-342360">
              <a:lnSpc>
                <a:spcPct val="150000"/>
              </a:lnSpc>
              <a:buClr>
                <a:srgbClr val="002060"/>
              </a:buClr>
              <a:buFont typeface="Arial"/>
              <a:buChar char="•"/>
            </a:pPr>
            <a:r>
              <a:rPr b="1" lang="it-IT" sz="36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Conoscere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360">
              <a:lnSpc>
                <a:spcPct val="150000"/>
              </a:lnSpc>
              <a:buClr>
                <a:srgbClr val="002060"/>
              </a:buClr>
              <a:buFont typeface="Arial"/>
              <a:buChar char="•"/>
            </a:pPr>
            <a:r>
              <a:rPr b="1" lang="it-IT" sz="36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Sperimentare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360">
              <a:lnSpc>
                <a:spcPct val="150000"/>
              </a:lnSpc>
              <a:buClr>
                <a:srgbClr val="002060"/>
              </a:buClr>
              <a:buFont typeface="Arial"/>
              <a:buChar char="•"/>
            </a:pPr>
            <a:r>
              <a:rPr b="1" lang="it-IT" sz="36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Tutelare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4" descr=""/>
          <p:cNvPicPr/>
          <p:nvPr/>
        </p:nvPicPr>
        <p:blipFill>
          <a:blip r:embed="rId1"/>
          <a:stretch/>
        </p:blipFill>
        <p:spPr>
          <a:xfrm>
            <a:off x="0" y="360"/>
            <a:ext cx="9143280" cy="6856920"/>
          </a:xfrm>
          <a:prstGeom prst="rect">
            <a:avLst/>
          </a:prstGeom>
          <a:ln>
            <a:noFill/>
          </a:ln>
        </p:spPr>
      </p:pic>
      <p:sp>
        <p:nvSpPr>
          <p:cNvPr id="74" name="CustomShape 1"/>
          <p:cNvSpPr/>
          <p:nvPr/>
        </p:nvSpPr>
        <p:spPr>
          <a:xfrm>
            <a:off x="0" y="0"/>
            <a:ext cx="9143280" cy="6857280"/>
          </a:xfrm>
          <a:prstGeom prst="rect">
            <a:avLst/>
          </a:prstGeom>
          <a:gradFill>
            <a:gsLst>
              <a:gs pos="0">
                <a:srgbClr val="ffffff">
                  <a:alpha val="20000"/>
                </a:srgbClr>
              </a:gs>
              <a:gs pos="100000">
                <a:schemeClr val="bg1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5" name="Picture 27" descr=""/>
          <p:cNvPicPr/>
          <p:nvPr/>
        </p:nvPicPr>
        <p:blipFill>
          <a:blip r:embed="rId2"/>
          <a:stretch/>
        </p:blipFill>
        <p:spPr>
          <a:xfrm>
            <a:off x="181440" y="4645800"/>
            <a:ext cx="2238120" cy="2234520"/>
          </a:xfrm>
          <a:prstGeom prst="rect">
            <a:avLst/>
          </a:prstGeom>
          <a:ln>
            <a:noFill/>
          </a:ln>
        </p:spPr>
      </p:pic>
      <p:sp>
        <p:nvSpPr>
          <p:cNvPr id="76" name="CustomShape 2"/>
          <p:cNvSpPr/>
          <p:nvPr/>
        </p:nvSpPr>
        <p:spPr>
          <a:xfrm>
            <a:off x="2756880" y="404640"/>
            <a:ext cx="5929200" cy="1097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algn="ctr">
              <a:lnSpc>
                <a:spcPct val="100000"/>
              </a:lnSpc>
            </a:pPr>
            <a:r>
              <a:rPr b="1" lang="it-IT" sz="3600" spc="-1" strike="noStrike" cap="all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antiBracconaggio ittico: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CustomShape 3"/>
          <p:cNvSpPr/>
          <p:nvPr/>
        </p:nvSpPr>
        <p:spPr>
          <a:xfrm>
            <a:off x="0" y="1556640"/>
            <a:ext cx="9035640" cy="3065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accent6">
                  <a:lumMod val="20000"/>
                  <a:lumOff val="8000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8" name="Picture 22" descr=""/>
          <p:cNvPicPr/>
          <p:nvPr/>
        </p:nvPicPr>
        <p:blipFill>
          <a:blip r:embed="rId3"/>
          <a:stretch/>
        </p:blipFill>
        <p:spPr>
          <a:xfrm>
            <a:off x="107640" y="188640"/>
            <a:ext cx="2389680" cy="4433400"/>
          </a:xfrm>
          <a:prstGeom prst="rect">
            <a:avLst/>
          </a:prstGeom>
          <a:ln>
            <a:noFill/>
          </a:ln>
          <a:effectLst>
            <a:glow rad="101600">
              <a:schemeClr val="bg1">
                <a:alpha val="40000"/>
              </a:schemeClr>
            </a:glow>
          </a:effectLst>
        </p:spPr>
      </p:pic>
      <p:pic>
        <p:nvPicPr>
          <p:cNvPr id="79" name="Picture 10" descr=""/>
          <p:cNvPicPr/>
          <p:nvPr/>
        </p:nvPicPr>
        <p:blipFill>
          <a:blip r:embed="rId4"/>
          <a:stretch/>
        </p:blipFill>
        <p:spPr>
          <a:xfrm>
            <a:off x="2915640" y="1700640"/>
            <a:ext cx="2807640" cy="3630960"/>
          </a:xfrm>
          <a:prstGeom prst="rect">
            <a:avLst/>
          </a:prstGeom>
          <a:ln w="12600">
            <a:noFill/>
          </a:ln>
          <a:effectLst>
            <a:reflection algn="bl" blurRad="25400" dir="5400000" endA="300" endPos="50000" rotWithShape="0" stA="52000" sy="-100000"/>
          </a:effectLst>
        </p:spPr>
      </p:pic>
      <p:pic>
        <p:nvPicPr>
          <p:cNvPr id="80" name="Picture 11" descr=""/>
          <p:cNvPicPr/>
          <p:nvPr/>
        </p:nvPicPr>
        <p:blipFill>
          <a:blip r:embed="rId5"/>
          <a:stretch/>
        </p:blipFill>
        <p:spPr>
          <a:xfrm>
            <a:off x="6141960" y="1735920"/>
            <a:ext cx="2749680" cy="3666600"/>
          </a:xfrm>
          <a:prstGeom prst="rect">
            <a:avLst/>
          </a:prstGeom>
          <a:ln w="12600">
            <a:noFill/>
          </a:ln>
          <a:effectLst>
            <a:reflection algn="bl" blurRad="25400" dir="5400000" endA="300" endPos="50000" rotWithShape="0" stA="52000" sy="-100000"/>
          </a:effectLst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icture 4" descr=""/>
          <p:cNvPicPr/>
          <p:nvPr/>
        </p:nvPicPr>
        <p:blipFill>
          <a:blip r:embed="rId1"/>
          <a:stretch/>
        </p:blipFill>
        <p:spPr>
          <a:xfrm>
            <a:off x="0" y="360"/>
            <a:ext cx="9143280" cy="6856920"/>
          </a:xfrm>
          <a:prstGeom prst="rect">
            <a:avLst/>
          </a:prstGeom>
          <a:ln>
            <a:noFill/>
          </a:ln>
        </p:spPr>
      </p:pic>
      <p:sp>
        <p:nvSpPr>
          <p:cNvPr id="82" name="CustomShape 1"/>
          <p:cNvSpPr/>
          <p:nvPr/>
        </p:nvSpPr>
        <p:spPr>
          <a:xfrm>
            <a:off x="0" y="0"/>
            <a:ext cx="9143280" cy="6857280"/>
          </a:xfrm>
          <a:prstGeom prst="rect">
            <a:avLst/>
          </a:prstGeom>
          <a:gradFill>
            <a:gsLst>
              <a:gs pos="0">
                <a:srgbClr val="ffffff">
                  <a:alpha val="20000"/>
                </a:srgbClr>
              </a:gs>
              <a:gs pos="100000">
                <a:schemeClr val="bg1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3" name="Picture 27" descr=""/>
          <p:cNvPicPr/>
          <p:nvPr/>
        </p:nvPicPr>
        <p:blipFill>
          <a:blip r:embed="rId2"/>
          <a:stretch/>
        </p:blipFill>
        <p:spPr>
          <a:xfrm>
            <a:off x="181440" y="4645800"/>
            <a:ext cx="2238120" cy="2234520"/>
          </a:xfrm>
          <a:prstGeom prst="rect">
            <a:avLst/>
          </a:prstGeom>
          <a:ln>
            <a:noFill/>
          </a:ln>
        </p:spPr>
      </p:pic>
      <p:sp>
        <p:nvSpPr>
          <p:cNvPr id="84" name="CustomShape 2"/>
          <p:cNvSpPr/>
          <p:nvPr/>
        </p:nvSpPr>
        <p:spPr>
          <a:xfrm>
            <a:off x="0" y="1556640"/>
            <a:ext cx="9035640" cy="3065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accent6">
                  <a:lumMod val="20000"/>
                  <a:lumOff val="8000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5" name="Picture 22" descr=""/>
          <p:cNvPicPr/>
          <p:nvPr/>
        </p:nvPicPr>
        <p:blipFill>
          <a:blip r:embed="rId3"/>
          <a:stretch/>
        </p:blipFill>
        <p:spPr>
          <a:xfrm>
            <a:off x="107640" y="188640"/>
            <a:ext cx="2389680" cy="4456440"/>
          </a:xfrm>
          <a:prstGeom prst="rect">
            <a:avLst/>
          </a:prstGeom>
          <a:ln>
            <a:noFill/>
          </a:ln>
          <a:effectLst>
            <a:glow rad="101600">
              <a:schemeClr val="bg1">
                <a:alpha val="40000"/>
              </a:schemeClr>
            </a:glow>
          </a:effectLst>
        </p:spPr>
      </p:pic>
      <p:pic>
        <p:nvPicPr>
          <p:cNvPr id="86" name="Picture 10" descr=""/>
          <p:cNvPicPr/>
          <p:nvPr/>
        </p:nvPicPr>
        <p:blipFill>
          <a:blip r:embed="rId4"/>
          <a:stretch/>
        </p:blipFill>
        <p:spPr>
          <a:xfrm>
            <a:off x="2915640" y="1700640"/>
            <a:ext cx="2807640" cy="3671640"/>
          </a:xfrm>
          <a:prstGeom prst="rect">
            <a:avLst/>
          </a:prstGeom>
          <a:ln w="12600">
            <a:noFill/>
          </a:ln>
          <a:effectLst>
            <a:reflection algn="bl" blurRad="25400" dir="5400000" endA="300" endPos="50000" rotWithShape="0" stA="52000" sy="-100000"/>
          </a:effectLst>
        </p:spPr>
      </p:pic>
      <p:pic>
        <p:nvPicPr>
          <p:cNvPr id="87" name="Picture 11" descr=""/>
          <p:cNvPicPr/>
          <p:nvPr/>
        </p:nvPicPr>
        <p:blipFill>
          <a:blip r:embed="rId5"/>
          <a:stretch/>
        </p:blipFill>
        <p:spPr>
          <a:xfrm>
            <a:off x="6141960" y="1700640"/>
            <a:ext cx="2749680" cy="3671640"/>
          </a:xfrm>
          <a:prstGeom prst="rect">
            <a:avLst/>
          </a:prstGeom>
          <a:ln w="12600">
            <a:noFill/>
          </a:ln>
          <a:effectLst>
            <a:reflection algn="bl" blurRad="25400" dir="5400000" endA="300" endPos="50000" rotWithShape="0" stA="52000" sy="-100000"/>
          </a:effectLst>
        </p:spPr>
      </p:pic>
      <p:sp>
        <p:nvSpPr>
          <p:cNvPr id="88" name="CustomShape 3"/>
          <p:cNvSpPr/>
          <p:nvPr/>
        </p:nvSpPr>
        <p:spPr>
          <a:xfrm>
            <a:off x="2756880" y="404640"/>
            <a:ext cx="5929200" cy="1097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algn="ctr">
              <a:lnSpc>
                <a:spcPct val="100000"/>
              </a:lnSpc>
            </a:pPr>
            <a:r>
              <a:rPr b="1" lang="it-IT" sz="3600" spc="-1" strike="noStrike" cap="all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antiBracconaggio ittico: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4" descr=""/>
          <p:cNvPicPr/>
          <p:nvPr/>
        </p:nvPicPr>
        <p:blipFill>
          <a:blip r:embed="rId1"/>
          <a:stretch/>
        </p:blipFill>
        <p:spPr>
          <a:xfrm>
            <a:off x="0" y="360"/>
            <a:ext cx="9143280" cy="6856920"/>
          </a:xfrm>
          <a:prstGeom prst="rect">
            <a:avLst/>
          </a:prstGeom>
          <a:ln>
            <a:noFill/>
          </a:ln>
        </p:spPr>
      </p:pic>
      <p:sp>
        <p:nvSpPr>
          <p:cNvPr id="90" name="CustomShape 1"/>
          <p:cNvSpPr/>
          <p:nvPr/>
        </p:nvSpPr>
        <p:spPr>
          <a:xfrm>
            <a:off x="0" y="0"/>
            <a:ext cx="9143280" cy="6857280"/>
          </a:xfrm>
          <a:prstGeom prst="rect">
            <a:avLst/>
          </a:prstGeom>
          <a:gradFill>
            <a:gsLst>
              <a:gs pos="0">
                <a:srgbClr val="ffffff">
                  <a:alpha val="20000"/>
                </a:srgbClr>
              </a:gs>
              <a:gs pos="100000">
                <a:schemeClr val="bg1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1" name="Picture 27" descr=""/>
          <p:cNvPicPr/>
          <p:nvPr/>
        </p:nvPicPr>
        <p:blipFill>
          <a:blip r:embed="rId2"/>
          <a:stretch/>
        </p:blipFill>
        <p:spPr>
          <a:xfrm>
            <a:off x="181440" y="4645800"/>
            <a:ext cx="2238120" cy="2234520"/>
          </a:xfrm>
          <a:prstGeom prst="rect">
            <a:avLst/>
          </a:prstGeom>
          <a:ln>
            <a:noFill/>
          </a:ln>
        </p:spPr>
      </p:pic>
      <p:sp>
        <p:nvSpPr>
          <p:cNvPr id="92" name="CustomShape 2"/>
          <p:cNvSpPr/>
          <p:nvPr/>
        </p:nvSpPr>
        <p:spPr>
          <a:xfrm>
            <a:off x="0" y="1556640"/>
            <a:ext cx="9035640" cy="3065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accent6">
                  <a:lumMod val="20000"/>
                  <a:lumOff val="8000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3" name="Picture 22" descr=""/>
          <p:cNvPicPr/>
          <p:nvPr/>
        </p:nvPicPr>
        <p:blipFill>
          <a:blip r:embed="rId3"/>
          <a:stretch/>
        </p:blipFill>
        <p:spPr>
          <a:xfrm>
            <a:off x="107640" y="188640"/>
            <a:ext cx="2389680" cy="4433400"/>
          </a:xfrm>
          <a:prstGeom prst="rect">
            <a:avLst/>
          </a:prstGeom>
          <a:ln>
            <a:noFill/>
          </a:ln>
          <a:effectLst>
            <a:glow rad="101600">
              <a:schemeClr val="bg1">
                <a:alpha val="40000"/>
              </a:schemeClr>
            </a:glow>
          </a:effectLst>
        </p:spPr>
      </p:pic>
      <p:pic>
        <p:nvPicPr>
          <p:cNvPr id="94" name="Picture 10" descr=""/>
          <p:cNvPicPr/>
          <p:nvPr/>
        </p:nvPicPr>
        <p:blipFill>
          <a:blip r:embed="rId4"/>
          <a:stretch/>
        </p:blipFill>
        <p:spPr>
          <a:xfrm>
            <a:off x="2942640" y="1700640"/>
            <a:ext cx="2753640" cy="3671640"/>
          </a:xfrm>
          <a:prstGeom prst="rect">
            <a:avLst/>
          </a:prstGeom>
          <a:ln w="12600">
            <a:noFill/>
          </a:ln>
          <a:effectLst>
            <a:reflection algn="bl" blurRad="25400" dir="5400000" endA="300" endPos="50000" rotWithShape="0" stA="52000" sy="-100000"/>
          </a:effectLst>
        </p:spPr>
      </p:pic>
      <p:pic>
        <p:nvPicPr>
          <p:cNvPr id="95" name="Picture 11" descr=""/>
          <p:cNvPicPr/>
          <p:nvPr/>
        </p:nvPicPr>
        <p:blipFill>
          <a:blip r:embed="rId5"/>
          <a:stretch/>
        </p:blipFill>
        <p:spPr>
          <a:xfrm>
            <a:off x="6141960" y="1700640"/>
            <a:ext cx="2749680" cy="3671640"/>
          </a:xfrm>
          <a:prstGeom prst="rect">
            <a:avLst/>
          </a:prstGeom>
          <a:ln w="12600">
            <a:noFill/>
          </a:ln>
          <a:effectLst>
            <a:reflection algn="bl" blurRad="25400" dir="5400000" endA="300" endPos="50000" rotWithShape="0" stA="52000" sy="-100000"/>
          </a:effectLst>
        </p:spPr>
      </p:pic>
      <p:sp>
        <p:nvSpPr>
          <p:cNvPr id="96" name="CustomShape 3"/>
          <p:cNvSpPr/>
          <p:nvPr/>
        </p:nvSpPr>
        <p:spPr>
          <a:xfrm>
            <a:off x="2756880" y="404640"/>
            <a:ext cx="5929200" cy="1097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algn="ctr">
              <a:lnSpc>
                <a:spcPct val="100000"/>
              </a:lnSpc>
            </a:pPr>
            <a:r>
              <a:rPr b="1" lang="it-IT" sz="3600" spc="-1" strike="noStrike" cap="all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antiBracconaggio ittico: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4" descr=""/>
          <p:cNvPicPr/>
          <p:nvPr/>
        </p:nvPicPr>
        <p:blipFill>
          <a:blip r:embed="rId1"/>
          <a:stretch/>
        </p:blipFill>
        <p:spPr>
          <a:xfrm>
            <a:off x="0" y="360"/>
            <a:ext cx="9143280" cy="6856920"/>
          </a:xfrm>
          <a:prstGeom prst="rect">
            <a:avLst/>
          </a:prstGeom>
          <a:ln>
            <a:noFill/>
          </a:ln>
        </p:spPr>
      </p:pic>
      <p:sp>
        <p:nvSpPr>
          <p:cNvPr id="98" name="CustomShape 1"/>
          <p:cNvSpPr/>
          <p:nvPr/>
        </p:nvSpPr>
        <p:spPr>
          <a:xfrm>
            <a:off x="0" y="0"/>
            <a:ext cx="9143280" cy="6857280"/>
          </a:xfrm>
          <a:prstGeom prst="rect">
            <a:avLst/>
          </a:prstGeom>
          <a:gradFill>
            <a:gsLst>
              <a:gs pos="0">
                <a:srgbClr val="ffffff">
                  <a:alpha val="20000"/>
                </a:srgbClr>
              </a:gs>
              <a:gs pos="100000">
                <a:schemeClr val="bg1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9" name="Picture 27" descr=""/>
          <p:cNvPicPr/>
          <p:nvPr/>
        </p:nvPicPr>
        <p:blipFill>
          <a:blip r:embed="rId2"/>
          <a:stretch/>
        </p:blipFill>
        <p:spPr>
          <a:xfrm>
            <a:off x="181440" y="4645800"/>
            <a:ext cx="2238120" cy="2234520"/>
          </a:xfrm>
          <a:prstGeom prst="rect">
            <a:avLst/>
          </a:prstGeom>
          <a:ln>
            <a:noFill/>
          </a:ln>
        </p:spPr>
      </p:pic>
      <p:sp>
        <p:nvSpPr>
          <p:cNvPr id="100" name="CustomShape 2"/>
          <p:cNvSpPr/>
          <p:nvPr/>
        </p:nvSpPr>
        <p:spPr>
          <a:xfrm>
            <a:off x="0" y="1556640"/>
            <a:ext cx="9035640" cy="3065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accent6">
                  <a:lumMod val="20000"/>
                  <a:lumOff val="8000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01" name="Picture 22" descr=""/>
          <p:cNvPicPr/>
          <p:nvPr/>
        </p:nvPicPr>
        <p:blipFill>
          <a:blip r:embed="rId3"/>
          <a:stretch/>
        </p:blipFill>
        <p:spPr>
          <a:xfrm>
            <a:off x="107640" y="188640"/>
            <a:ext cx="2389680" cy="4433400"/>
          </a:xfrm>
          <a:prstGeom prst="rect">
            <a:avLst/>
          </a:prstGeom>
          <a:ln>
            <a:noFill/>
          </a:ln>
          <a:effectLst>
            <a:glow rad="101600">
              <a:schemeClr val="bg1">
                <a:alpha val="40000"/>
              </a:schemeClr>
            </a:glow>
          </a:effectLst>
        </p:spPr>
      </p:pic>
      <p:pic>
        <p:nvPicPr>
          <p:cNvPr id="102" name="Picture 10" descr=""/>
          <p:cNvPicPr/>
          <p:nvPr/>
        </p:nvPicPr>
        <p:blipFill>
          <a:blip r:embed="rId4"/>
          <a:stretch/>
        </p:blipFill>
        <p:spPr>
          <a:xfrm>
            <a:off x="2942640" y="1700640"/>
            <a:ext cx="2753640" cy="3671640"/>
          </a:xfrm>
          <a:prstGeom prst="rect">
            <a:avLst/>
          </a:prstGeom>
          <a:ln w="12600">
            <a:noFill/>
          </a:ln>
          <a:effectLst>
            <a:reflection algn="bl" blurRad="25400" dir="5400000" endA="300" endPos="50000" rotWithShape="0" stA="52000" sy="-100000"/>
          </a:effectLst>
        </p:spPr>
      </p:pic>
      <p:pic>
        <p:nvPicPr>
          <p:cNvPr id="103" name="Picture 11" descr=""/>
          <p:cNvPicPr/>
          <p:nvPr/>
        </p:nvPicPr>
        <p:blipFill>
          <a:blip r:embed="rId5"/>
          <a:stretch/>
        </p:blipFill>
        <p:spPr>
          <a:xfrm>
            <a:off x="6012000" y="1698480"/>
            <a:ext cx="2749680" cy="3673800"/>
          </a:xfrm>
          <a:prstGeom prst="rect">
            <a:avLst/>
          </a:prstGeom>
          <a:ln w="12600">
            <a:noFill/>
          </a:ln>
          <a:effectLst>
            <a:reflection algn="bl" blurRad="25400" dir="5400000" endA="300" endPos="50000" rotWithShape="0" stA="52000" sy="-100000"/>
          </a:effectLst>
        </p:spPr>
      </p:pic>
      <p:sp>
        <p:nvSpPr>
          <p:cNvPr id="104" name="CustomShape 3"/>
          <p:cNvSpPr/>
          <p:nvPr/>
        </p:nvSpPr>
        <p:spPr>
          <a:xfrm>
            <a:off x="2756880" y="404640"/>
            <a:ext cx="5929200" cy="1097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algn="ctr">
              <a:lnSpc>
                <a:spcPct val="100000"/>
              </a:lnSpc>
            </a:pPr>
            <a:r>
              <a:rPr b="1" lang="it-IT" sz="3600" spc="-1" strike="noStrike" cap="all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Kristen ITC"/>
                <a:ea typeface="DejaVu Sans"/>
              </a:rPr>
              <a:t>antiBracconaggio ittico: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TM03457491[[fn=Metropolitano]]</Template>
  <TotalTime>194</TotalTime>
  <Application>LibreOffice/5.2.3.3$Windows_x86 LibreOffice_project/d54a8868f08a7b39642414cf2c8ef2f228f780cf</Application>
  <Words>13175</Words>
  <Paragraphs>596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2017-09-16T10:34:57Z</dcterms:created>
  <dc:creator>Simone Galli</dc:creator>
  <dc:description/>
  <dc:language>it-IT</dc:language>
  <cp:lastModifiedBy/>
  <dcterms:modified xsi:type="dcterms:W3CDTF">2021-05-12T10:47:20Z</dcterms:modified>
  <cp:revision>32</cp:revision>
  <dc:subject/>
  <dc:title>Presentazione standard di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11</vt:i4>
  </property>
  <property fmtid="{D5CDD505-2E9C-101B-9397-08002B2CF9AE}" pid="8" name="PresentationFormat">
    <vt:lpwstr>Presentazione su schermo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11</vt:i4>
  </property>
  <property fmtid="{D5CDD505-2E9C-101B-9397-08002B2CF9AE}" pid="12" name="_TemplateID">
    <vt:lpwstr>TC018814399991</vt:lpwstr>
  </property>
</Properties>
</file>