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7" r:id="rId2"/>
    <p:sldId id="268" r:id="rId3"/>
    <p:sldId id="269" r:id="rId4"/>
    <p:sldId id="270" r:id="rId5"/>
    <p:sldId id="271" r:id="rId6"/>
    <p:sldId id="266" r:id="rId7"/>
    <p:sldId id="333" r:id="rId8"/>
    <p:sldId id="272" r:id="rId9"/>
    <p:sldId id="35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0" autoAdjust="0"/>
    <p:restoredTop sz="86380" autoAdjust="0"/>
  </p:normalViewPr>
  <p:slideViewPr>
    <p:cSldViewPr>
      <p:cViewPr varScale="1">
        <p:scale>
          <a:sx n="63" d="100"/>
          <a:sy n="63" d="100"/>
        </p:scale>
        <p:origin x="-7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9696D-5D70-451C-AD02-D4996D00BEFF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D9D8-0942-4751-9105-752571CD449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95284-F518-441B-9E30-5C1602963412}" type="datetimeFigureOut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7C9ED-1690-4EA6-A9AE-E49EA1A86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66C-DD86-47BA-9C8C-DC9C3C87DD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CCFD-28F1-4C96-911F-E5380E6040B6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29B27-50B3-4304-BD99-570EDB43E79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257A3-1ADE-490A-8113-5E5E34237211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D67E-93ED-4435-A597-602E8E110C77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F4C7-7788-4014-8355-40194ED16839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16BC-CE09-4372-B0DA-66E9A7F3E924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4A58-6754-46BD-AF6F-79BCBCA0655C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3D11-0601-4BC9-9878-CA7F4B9FD16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D13F-734E-47DF-860E-73496C04E5DF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15276-67ED-4205-9B6E-E822139BA6D5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64FF-1DEF-4B7D-9D16-A647020359CE}" type="datetime1">
              <a:rPr lang="it-IT" smtClean="0"/>
              <a:pPr/>
              <a:t>03/03/2015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162.129.70.33/images/Verruca_Vulgaris_1_030611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162.129.70.33/images/wart_flat_6_050308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457200" y="485775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HPV </a:t>
            </a:r>
            <a:r>
              <a:rPr lang="it-IT" sz="44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uman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it-IT" sz="44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P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apilloma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Virus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772816"/>
            <a:ext cx="8229600" cy="45259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HPV sono virus a DNA con tropismo per gli epiteli, di cui inducono proliferazione. Alcuni sono associati a lesioni cancerose.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lesioni provocate (papillomi) possono interessare diversi distretti cutanei e mucosi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 trasmettono per contatto diretto, raramente per contatto indiretto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Esistono circa 100 tipi diversi di HPV, i diversi tipi hanno specificità per diverse sedi anatomiche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Principali lesioni provocate da diversi tipi di HPV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457200" y="1855365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                    tipi di HPV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Verruche plantari				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Verruche volgari					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Verruche piane				3,10,27,28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Condilomi genitali        6,11,16*,18*,31*-33*,e 				altri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6093296"/>
            <a:ext cx="2295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* Associati a neoplasie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Verruche volgari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più frequenti, incidenza massima nei bambini e giovani adulti, papule rosee o grigio-brune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esofitiche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superficie verrucosa, localizzate alle mani e dita</a:t>
            </a:r>
          </a:p>
        </p:txBody>
      </p:sp>
      <p:pic>
        <p:nvPicPr>
          <p:cNvPr id="4" name="Picture 4" descr="Dermatology - FINGER: wart  - wart, common">
            <a:hlinkClick r:id="rId2" tooltip="Dermatology - FINGER: wart  - wart, comm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9002" y="3072655"/>
            <a:ext cx="4193238" cy="323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/>
          </p:cNvSpPr>
          <p:nvPr/>
        </p:nvSpPr>
        <p:spPr>
          <a:xfrm>
            <a:off x="457200" y="703237"/>
            <a:ext cx="8229600" cy="265375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Verruche plantari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localizzate alle piante dei piedi, talloni, dita dei piedi, sono papule-placche endofitiche a superficie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cheratosica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picchettata da punti nerastri (capillari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trombizzati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e come nelle verruche volgari i dermatoglifi sono alterati (interrotti). Dolorose.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Semplici o a mosaico (confluenza di più verruche) 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6" descr="https://encrypted-tbn1.gstatic.com/images?q=tbn:ANd9GcRjxLRDzr2y6lro_SbMZl7O3JWkIdg8XLNWxvrQfTiQk-xrTs0eC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73016"/>
            <a:ext cx="3414693" cy="2448272"/>
          </a:xfrm>
          <a:prstGeom prst="rect">
            <a:avLst/>
          </a:prstGeom>
          <a:noFill/>
        </p:spPr>
      </p:pic>
      <p:pic>
        <p:nvPicPr>
          <p:cNvPr id="4" name="Picture 10" descr="http://www.dermaclub.it/educational_4/archivio/Verruche/image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627" y="3550121"/>
            <a:ext cx="2981325" cy="254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908720"/>
            <a:ext cx="7848872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solidFill>
                  <a:srgbClr val="FFFF00"/>
                </a:solidFill>
              </a:rPr>
              <a:t>Verruche piane: </a:t>
            </a:r>
            <a:r>
              <a:rPr lang="it-IT" sz="2800" dirty="0"/>
              <a:t>papule lisce, di colore roseo o giallastro,localizzate preferenzialmente a volto, dorso delle mani, ginocchia e superficie anteriore tibiale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45482"/>
            <a:ext cx="5521524" cy="298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ermatology - HAND: wart, flat  - verruca">
            <a:hlinkClick r:id="rId2" tooltip="Dermatology - HAND: wart, flat  - verruca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8005" y="2204864"/>
            <a:ext cx="649110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 VERRUCHE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Eseguita dal paziente: acido salicilico-lattico </a:t>
            </a:r>
          </a:p>
          <a:p>
            <a:r>
              <a:rPr lang="it-IT" dirty="0" smtClean="0"/>
              <a:t>Eseguita dal dermatologo: crioterapia (azoto liquido), o DTC (</a:t>
            </a:r>
            <a:r>
              <a:rPr lang="it-IT" dirty="0" err="1" smtClean="0"/>
              <a:t>diatermocoagulazione</a:t>
            </a:r>
            <a:r>
              <a:rPr lang="it-IT" dirty="0" smtClean="0"/>
              <a:t>)</a:t>
            </a:r>
          </a:p>
          <a:p>
            <a:r>
              <a:rPr lang="it-IT" dirty="0" smtClean="0"/>
              <a:t>L’asportazione chirurgica delle lesioni da HPV non è indicata in quanto si tratta di infezioni epidermiche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/>
          </p:cNvSpPr>
          <p:nvPr/>
        </p:nvSpPr>
        <p:spPr>
          <a:xfrm>
            <a:off x="323528" y="404664"/>
            <a:ext cx="8229600" cy="108012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Condilomi acuminati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	</a:t>
            </a:r>
            <a:r>
              <a:rPr lang="it-IT" sz="2400" dirty="0" smtClean="0"/>
              <a:t>E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spressione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infezione di HPV a livello dei genitali; si localizzano a livello cutaneo e mucoso, sono lesioni papulose, allungate, a superficie verrucosa spesso multiple.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Alcuni tipi di HPV sono fattori eziologici della displasia cervicale, del carcinoma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squamocellulare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(SCC) cervicale, del SCC invasivo della vulva,del SCC anale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431654"/>
            <a:ext cx="5911456" cy="3165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1991</TotalTime>
  <Words>216</Words>
  <Application>Microsoft Office PowerPoint</Application>
  <PresentationFormat>Presentazione su schermo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TERAPIA VERRUCHE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491</cp:revision>
  <dcterms:created xsi:type="dcterms:W3CDTF">2013-08-30T08:34:20Z</dcterms:created>
  <dcterms:modified xsi:type="dcterms:W3CDTF">2015-03-03T15:02:26Z</dcterms:modified>
</cp:coreProperties>
</file>