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308" r:id="rId2"/>
    <p:sldId id="309" r:id="rId3"/>
    <p:sldId id="310" r:id="rId4"/>
    <p:sldId id="386" r:id="rId5"/>
    <p:sldId id="362" r:id="rId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56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9696D-5D70-451C-AD02-D4996D00BEFF}" type="datetimeFigureOut">
              <a:rPr lang="it-IT" smtClean="0"/>
              <a:pPr/>
              <a:t>03/03/2015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 smtClean="0"/>
              <a:t>Dott.ssa Elena Ficarelli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17D9D8-0942-4751-9105-752571CD449E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395284-F518-441B-9E30-5C1602963412}" type="datetimeFigureOut">
              <a:rPr lang="it-IT" smtClean="0"/>
              <a:pPr/>
              <a:t>03/03/2015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 smtClean="0"/>
              <a:t>Dott.ssa Elena Ficarelli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7C9ED-1690-4EA6-A9AE-E49EA1A861B2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7C66C-DD86-47BA-9C8C-DC9C3C87DD65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5CCFD-28F1-4C96-911F-E5380E6040B6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29B27-50B3-4304-BD99-570EDB43E795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257A3-1ADE-490A-8113-5E5E34237211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2D67E-93ED-4435-A597-602E8E110C77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F4C7-7788-4014-8355-40194ED16839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616BC-CE09-4372-B0DA-66E9A7F3E924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B4A58-6754-46BD-AF6F-79BCBCA0655C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53D11-0601-4BC9-9878-CA7F4B9FD165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7D13F-734E-47DF-860E-73496C04E5DF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15276-67ED-4205-9B6E-E822139BA6D5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064FF-1DEF-4B7D-9D16-A647020359CE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IMPETIGINE</a:t>
            </a:r>
            <a:endParaRPr kumimoji="0" lang="it-IT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Segnaposto contenuto 2"/>
          <p:cNvSpPr txBox="1">
            <a:spLocks/>
          </p:cNvSpPr>
          <p:nvPr/>
        </p:nvSpPr>
        <p:spPr>
          <a:xfrm>
            <a:off x="457200" y="1340768"/>
            <a:ext cx="8435280" cy="45259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Malattia causata da batteri </a:t>
            </a:r>
            <a:r>
              <a:rPr lang="it-IT" sz="2800" dirty="0" smtClean="0"/>
              <a:t> G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ram positivi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PRIMITIVA (infanzia) 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SECONDARIA (qualsiasi età) a dermatosi preesistenti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8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Impetigine </a:t>
            </a:r>
            <a:r>
              <a:rPr kumimoji="0" lang="it-IT" sz="2800" b="0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bollosa</a:t>
            </a:r>
            <a:r>
              <a:rPr kumimoji="0" lang="it-IT" sz="28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eziologia prevalentemente </a:t>
            </a:r>
            <a:r>
              <a:rPr kumimoji="0" lang="it-IT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stafiloccocica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(S. </a:t>
            </a:r>
            <a:r>
              <a:rPr kumimoji="0" lang="it-IT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Aureus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), sporadica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8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Impetigine </a:t>
            </a:r>
            <a:r>
              <a:rPr kumimoji="0" lang="it-IT" sz="2800" b="0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non bollosa 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eziologia mista, prevalentemente </a:t>
            </a:r>
            <a:r>
              <a:rPr kumimoji="0" lang="it-IT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streptoccoccica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(Streptococco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 sz="2800" dirty="0" smtClean="0"/>
              <a:t>	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β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-emolitico di gruppo A, S. </a:t>
            </a:r>
            <a:r>
              <a:rPr kumimoji="0" lang="it-IT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pyogenes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</a:t>
            </a:r>
            <a:r>
              <a:rPr kumimoji="0" lang="it-IT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nefritogeno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), epidemica</a:t>
            </a: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4"/>
          <p:cNvSpPr txBox="1">
            <a:spLocks/>
          </p:cNvSpPr>
          <p:nvPr/>
        </p:nvSpPr>
        <p:spPr>
          <a:xfrm>
            <a:off x="179512" y="556990"/>
            <a:ext cx="4040188" cy="63976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Impetigine bollosa</a:t>
            </a:r>
            <a:endParaRPr kumimoji="0" lang="it-IT" sz="3200" b="0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contenuto 5"/>
          <p:cNvSpPr txBox="1">
            <a:spLocks/>
          </p:cNvSpPr>
          <p:nvPr/>
        </p:nvSpPr>
        <p:spPr>
          <a:xfrm>
            <a:off x="539552" y="1565944"/>
            <a:ext cx="4040188" cy="3951288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Vescicole e bolle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contenenti un liquido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giallo chiaro, senza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eritema </a:t>
            </a: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perilesionale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che insorgono su cute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apparentemente sana.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 tutto il corpo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egnaposto testo 6"/>
          <p:cNvSpPr txBox="1">
            <a:spLocks/>
          </p:cNvSpPr>
          <p:nvPr/>
        </p:nvSpPr>
        <p:spPr>
          <a:xfrm>
            <a:off x="4211960" y="556990"/>
            <a:ext cx="4932040" cy="63976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Impetigine non bollosa</a:t>
            </a:r>
            <a:endParaRPr kumimoji="0" lang="it-IT" sz="3200" b="0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egnaposto contenuto 7"/>
          <p:cNvSpPr txBox="1">
            <a:spLocks/>
          </p:cNvSpPr>
          <p:nvPr/>
        </p:nvSpPr>
        <p:spPr>
          <a:xfrm>
            <a:off x="4211960" y="989880"/>
            <a:ext cx="4895527" cy="3951288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Lesione primitiva è una vescicola </a:t>
            </a: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subcornea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con alone eritematoso, alla rottura segue la formazione di una crosta giallo-brunastra (</a:t>
            </a: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mielicerica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 sz="3200" dirty="0" smtClean="0"/>
              <a:t>	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Più comuni le lesioni a volto e arti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ducciopa.it/immagini%20cute/Impetigin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692696"/>
            <a:ext cx="4054355" cy="55649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 descr="http://www.dermacaputo.it/Immagini/Impetigine%2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4694" y="1157965"/>
            <a:ext cx="3661522" cy="4431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TERAPIA IMPETIGINE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Soluzioni antisettiche a base di </a:t>
            </a:r>
            <a:r>
              <a:rPr lang="it-IT" dirty="0" err="1" smtClean="0"/>
              <a:t>clorexidina</a:t>
            </a:r>
            <a:endParaRPr lang="it-IT" dirty="0" smtClean="0"/>
          </a:p>
          <a:p>
            <a:r>
              <a:rPr lang="it-IT" dirty="0" smtClean="0"/>
              <a:t>Topica: antibiotici come acido </a:t>
            </a:r>
            <a:r>
              <a:rPr lang="it-IT" dirty="0" err="1" smtClean="0"/>
              <a:t>fusidico</a:t>
            </a:r>
            <a:r>
              <a:rPr lang="it-IT" dirty="0" smtClean="0"/>
              <a:t>, </a:t>
            </a:r>
            <a:r>
              <a:rPr lang="it-IT" dirty="0" err="1" smtClean="0"/>
              <a:t>mupirocina</a:t>
            </a:r>
            <a:r>
              <a:rPr lang="it-IT" dirty="0" smtClean="0"/>
              <a:t> in crema</a:t>
            </a:r>
          </a:p>
          <a:p>
            <a:r>
              <a:rPr lang="it-IT" dirty="0" smtClean="0"/>
              <a:t>Sistemica: antibiotici come penicillina, in alternativa macrolidi 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1918</TotalTime>
  <Words>101</Words>
  <Application>Microsoft Office PowerPoint</Application>
  <PresentationFormat>Presentazione su schermo (4:3)</PresentationFormat>
  <Paragraphs>23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Tema di Office</vt:lpstr>
      <vt:lpstr>Diapositiva 1</vt:lpstr>
      <vt:lpstr>Diapositiva 2</vt:lpstr>
      <vt:lpstr>Diapositiva 3</vt:lpstr>
      <vt:lpstr>Diapositiva 4</vt:lpstr>
      <vt:lpstr>TERAPIA IMPETIGINE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Elena</dc:creator>
  <cp:lastModifiedBy>Novella Ceretti</cp:lastModifiedBy>
  <cp:revision>467</cp:revision>
  <dcterms:created xsi:type="dcterms:W3CDTF">2013-08-30T08:34:20Z</dcterms:created>
  <dcterms:modified xsi:type="dcterms:W3CDTF">2015-03-03T15:08:22Z</dcterms:modified>
</cp:coreProperties>
</file>