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colors3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layout20.xml" ContentType="application/vnd.openxmlformats-officedocument.drawingml.diagram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ppt/diagrams/drawing3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Default Extension="gif" ContentType="image/gif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drawing38.xml" ContentType="application/vnd.ms-office.drawingml.diagramDrawing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7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diagrams/quickStyle38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38.xml" ContentType="application/vnd.openxmlformats-officedocument.drawingml.diagram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quickStyle29.xml" ContentType="application/vnd.openxmlformats-officedocument.drawingml.diagramStyle+xml"/>
  <Override PartName="/ppt/slideLayouts/slideLayout14.xml" ContentType="application/vnd.openxmlformats-officedocument.presentationml.slideLayout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16" r:id="rId2"/>
  </p:sldMasterIdLst>
  <p:notesMasterIdLst>
    <p:notesMasterId r:id="rId31"/>
  </p:notesMasterIdLst>
  <p:sldIdLst>
    <p:sldId id="256" r:id="rId3"/>
    <p:sldId id="290" r:id="rId4"/>
    <p:sldId id="291" r:id="rId5"/>
    <p:sldId id="303" r:id="rId6"/>
    <p:sldId id="306" r:id="rId7"/>
    <p:sldId id="305" r:id="rId8"/>
    <p:sldId id="304" r:id="rId9"/>
    <p:sldId id="302" r:id="rId10"/>
    <p:sldId id="292" r:id="rId11"/>
    <p:sldId id="293" r:id="rId12"/>
    <p:sldId id="294" r:id="rId13"/>
    <p:sldId id="295" r:id="rId14"/>
    <p:sldId id="262" r:id="rId15"/>
    <p:sldId id="263" r:id="rId16"/>
    <p:sldId id="285" r:id="rId17"/>
    <p:sldId id="286" r:id="rId18"/>
    <p:sldId id="287" r:id="rId19"/>
    <p:sldId id="296" r:id="rId20"/>
    <p:sldId id="307" r:id="rId21"/>
    <p:sldId id="266" r:id="rId22"/>
    <p:sldId id="308" r:id="rId23"/>
    <p:sldId id="309" r:id="rId24"/>
    <p:sldId id="310" r:id="rId25"/>
    <p:sldId id="277" r:id="rId26"/>
    <p:sldId id="270" r:id="rId27"/>
    <p:sldId id="311" r:id="rId28"/>
    <p:sldId id="312" r:id="rId29"/>
    <p:sldId id="313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E5B83B"/>
    <a:srgbClr val="BC0024"/>
    <a:srgbClr val="C80026"/>
    <a:srgbClr val="45C783"/>
    <a:srgbClr val="D9F1FF"/>
    <a:srgbClr val="C9EAFF"/>
    <a:srgbClr val="67A2E3"/>
    <a:srgbClr val="4BEB53"/>
    <a:srgbClr val="99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24" autoAdjust="0"/>
  </p:normalViewPr>
  <p:slideViewPr>
    <p:cSldViewPr>
      <p:cViewPr>
        <p:scale>
          <a:sx n="75" d="100"/>
          <a:sy n="75" d="100"/>
        </p:scale>
        <p:origin x="-122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gif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E86B94-B2AC-4246-819D-84615EAA38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F1CF352-E2C7-4254-AA6A-F60ECCBC1F8E}">
      <dgm:prSet custT="1"/>
      <dgm:spPr/>
      <dgm:t>
        <a:bodyPr tIns="0" bIns="0" anchor="t"/>
        <a:lstStyle/>
        <a:p>
          <a:pPr algn="ctr" rtl="0">
            <a:lnSpc>
              <a:spcPct val="100000"/>
            </a:lnSpc>
            <a:spcAft>
              <a:spcPts val="0"/>
            </a:spcAft>
          </a:pPr>
          <a:r>
            <a:rPr lang="it-IT" sz="3600" b="1" dirty="0" smtClean="0">
              <a:ln>
                <a:noFill/>
              </a:ln>
              <a:solidFill>
                <a:schemeClr val="lt1"/>
              </a:solidFill>
            </a:rPr>
            <a:t>BACKGROUND</a:t>
          </a:r>
        </a:p>
        <a:p>
          <a:pPr algn="ctr" rtl="0">
            <a:lnSpc>
              <a:spcPct val="90000"/>
            </a:lnSpc>
            <a:spcAft>
              <a:spcPct val="35000"/>
            </a:spcAft>
          </a:pPr>
          <a:endParaRPr lang="it-IT" sz="3600" b="1" dirty="0">
            <a:ln>
              <a:noFill/>
            </a:ln>
            <a:solidFill>
              <a:schemeClr val="lt1"/>
            </a:solidFill>
          </a:endParaRPr>
        </a:p>
      </dgm:t>
    </dgm:pt>
    <dgm:pt modelId="{5C062975-8146-4018-AD3B-8982C726752F}" type="parTrans" cxnId="{372AD4F5-DAE3-4C93-A075-E58C2F189431}">
      <dgm:prSet/>
      <dgm:spPr/>
      <dgm:t>
        <a:bodyPr/>
        <a:lstStyle/>
        <a:p>
          <a:endParaRPr lang="it-IT"/>
        </a:p>
      </dgm:t>
    </dgm:pt>
    <dgm:pt modelId="{32A6E73F-8D2D-46E0-8858-A6633AA8E351}" type="sibTrans" cxnId="{372AD4F5-DAE3-4C93-A075-E58C2F189431}">
      <dgm:prSet/>
      <dgm:spPr/>
      <dgm:t>
        <a:bodyPr/>
        <a:lstStyle/>
        <a:p>
          <a:endParaRPr lang="it-IT"/>
        </a:p>
      </dgm:t>
    </dgm:pt>
    <dgm:pt modelId="{5EE34B05-C992-4B0E-A581-716308CF2D78}" type="pres">
      <dgm:prSet presAssocID="{B0E86B94-B2AC-4246-819D-84615EAA38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DF29119-9C64-45BA-AF4C-EB73FAC09A9B}" type="pres">
      <dgm:prSet presAssocID="{0F1CF352-E2C7-4254-AA6A-F60ECCBC1F8E}" presName="parentText" presStyleLbl="node1" presStyleIdx="0" presStyleCnt="1" custScaleY="49497" custLinFactY="-205889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2AD4F5-DAE3-4C93-A075-E58C2F189431}" srcId="{B0E86B94-B2AC-4246-819D-84615EAA387A}" destId="{0F1CF352-E2C7-4254-AA6A-F60ECCBC1F8E}" srcOrd="0" destOrd="0" parTransId="{5C062975-8146-4018-AD3B-8982C726752F}" sibTransId="{32A6E73F-8D2D-46E0-8858-A6633AA8E351}"/>
    <dgm:cxn modelId="{4E21C131-0ECA-4B0A-9855-9889E8CD5874}" type="presOf" srcId="{0F1CF352-E2C7-4254-AA6A-F60ECCBC1F8E}" destId="{FDF29119-9C64-45BA-AF4C-EB73FAC09A9B}" srcOrd="0" destOrd="0" presId="urn:microsoft.com/office/officeart/2005/8/layout/vList2"/>
    <dgm:cxn modelId="{B255B23B-1FAB-43C2-B994-7E89AD880D95}" type="presOf" srcId="{B0E86B94-B2AC-4246-819D-84615EAA387A}" destId="{5EE34B05-C992-4B0E-A581-716308CF2D78}" srcOrd="0" destOrd="0" presId="urn:microsoft.com/office/officeart/2005/8/layout/vList2"/>
    <dgm:cxn modelId="{D09968A6-1224-45C8-A467-C633B636C324}" type="presParOf" srcId="{5EE34B05-C992-4B0E-A581-716308CF2D78}" destId="{FDF29119-9C64-45BA-AF4C-EB73FAC09A9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2631A7C-6480-4D5E-954D-77300DA6E1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7FB6E2DC-8B94-4D96-8AF5-587414D9EDE3}">
      <dgm:prSet custT="1"/>
      <dgm:spPr/>
      <dgm:t>
        <a:bodyPr/>
        <a:lstStyle/>
        <a:p>
          <a:pPr algn="ctr" rtl="0"/>
          <a:r>
            <a:rPr lang="it-IT" sz="3600" b="1" dirty="0" smtClean="0"/>
            <a:t>DIMISSIONI OSPEDALIERE</a:t>
          </a:r>
          <a:endParaRPr lang="it-IT" sz="3600" b="1" dirty="0"/>
        </a:p>
      </dgm:t>
    </dgm:pt>
    <dgm:pt modelId="{D5E8BAEF-A2EF-486B-9069-BB4D3F1C0D38}" type="parTrans" cxnId="{738B9808-6E31-4300-BAF7-ED3AF7909574}">
      <dgm:prSet/>
      <dgm:spPr/>
      <dgm:t>
        <a:bodyPr/>
        <a:lstStyle/>
        <a:p>
          <a:endParaRPr lang="it-IT"/>
        </a:p>
      </dgm:t>
    </dgm:pt>
    <dgm:pt modelId="{C8CF7B6B-6495-4AE9-BF6B-8892E8760F74}" type="sibTrans" cxnId="{738B9808-6E31-4300-BAF7-ED3AF7909574}">
      <dgm:prSet/>
      <dgm:spPr/>
      <dgm:t>
        <a:bodyPr/>
        <a:lstStyle/>
        <a:p>
          <a:endParaRPr lang="it-IT"/>
        </a:p>
      </dgm:t>
    </dgm:pt>
    <dgm:pt modelId="{C607FC9D-0FBF-4802-B5E3-B10B94EF2A20}" type="pres">
      <dgm:prSet presAssocID="{22631A7C-6480-4D5E-954D-77300DA6E1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D8E579-3D34-4229-8023-435E8FEBEA90}" type="pres">
      <dgm:prSet presAssocID="{7FB6E2DC-8B94-4D96-8AF5-587414D9ED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8B9808-6E31-4300-BAF7-ED3AF7909574}" srcId="{22631A7C-6480-4D5E-954D-77300DA6E124}" destId="{7FB6E2DC-8B94-4D96-8AF5-587414D9EDE3}" srcOrd="0" destOrd="0" parTransId="{D5E8BAEF-A2EF-486B-9069-BB4D3F1C0D38}" sibTransId="{C8CF7B6B-6495-4AE9-BF6B-8892E8760F74}"/>
    <dgm:cxn modelId="{E312B6D8-3867-4BD6-B265-197BD5002594}" type="presOf" srcId="{22631A7C-6480-4D5E-954D-77300DA6E124}" destId="{C607FC9D-0FBF-4802-B5E3-B10B94EF2A20}" srcOrd="0" destOrd="0" presId="urn:microsoft.com/office/officeart/2005/8/layout/vList2"/>
    <dgm:cxn modelId="{8D8185FA-FAA9-4836-943C-4381CF5FCE49}" type="presOf" srcId="{7FB6E2DC-8B94-4D96-8AF5-587414D9EDE3}" destId="{96D8E579-3D34-4229-8023-435E8FEBEA90}" srcOrd="0" destOrd="0" presId="urn:microsoft.com/office/officeart/2005/8/layout/vList2"/>
    <dgm:cxn modelId="{B42200C3-D106-439F-91FD-D1D2D3D4ED3E}" type="presParOf" srcId="{C607FC9D-0FBF-4802-B5E3-B10B94EF2A20}" destId="{96D8E579-3D34-4229-8023-435E8FEBEA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A154A14-C6F2-40C8-8D09-819D96C8CBC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C51081-7259-4B7A-B569-B8443865065A}">
      <dgm:prSet phldrT="[Testo]"/>
      <dgm:spPr/>
      <dgm:t>
        <a:bodyPr/>
        <a:lstStyle/>
        <a:p>
          <a:r>
            <a:rPr lang="it-IT" b="1" dirty="0" smtClean="0"/>
            <a:t>PIANIFICARE LA DIMISSIONE</a:t>
          </a:r>
          <a:endParaRPr lang="it-IT" b="1" dirty="0"/>
        </a:p>
      </dgm:t>
    </dgm:pt>
    <dgm:pt modelId="{9A288367-5E10-4DAC-B321-7578B387329C}" type="parTrans" cxnId="{B11F12B4-51E3-4C1C-9E0D-F6C053F62B63}">
      <dgm:prSet/>
      <dgm:spPr/>
      <dgm:t>
        <a:bodyPr/>
        <a:lstStyle/>
        <a:p>
          <a:endParaRPr lang="it-IT"/>
        </a:p>
      </dgm:t>
    </dgm:pt>
    <dgm:pt modelId="{0E7FB467-453A-4A4B-A5D5-632832724ECA}" type="sibTrans" cxnId="{B11F12B4-51E3-4C1C-9E0D-F6C053F62B63}">
      <dgm:prSet/>
      <dgm:spPr/>
      <dgm:t>
        <a:bodyPr/>
        <a:lstStyle/>
        <a:p>
          <a:endParaRPr lang="it-IT"/>
        </a:p>
      </dgm:t>
    </dgm:pt>
    <dgm:pt modelId="{E3B139B3-3E19-41E9-823E-CBDC9A9991FF}">
      <dgm:prSet phldrT="[Testo]" custT="1"/>
      <dgm:spPr/>
      <dgm:t>
        <a:bodyPr/>
        <a:lstStyle/>
        <a:p>
          <a:r>
            <a:rPr lang="it-IT" sz="2800" b="1" dirty="0" smtClean="0"/>
            <a:t>MOMENTO CRITICO</a:t>
          </a:r>
          <a:endParaRPr lang="it-IT" sz="2800" b="1" dirty="0"/>
        </a:p>
      </dgm:t>
    </dgm:pt>
    <dgm:pt modelId="{97BA1856-F701-4C9A-AA59-99554695EBA3}" type="parTrans" cxnId="{E5BF6BFB-1540-48D1-A27D-01907753B39C}">
      <dgm:prSet/>
      <dgm:spPr/>
      <dgm:t>
        <a:bodyPr/>
        <a:lstStyle/>
        <a:p>
          <a:endParaRPr lang="it-IT"/>
        </a:p>
      </dgm:t>
    </dgm:pt>
    <dgm:pt modelId="{90E14545-8E7B-4BAC-B39C-22DE4A3A4176}" type="sibTrans" cxnId="{E5BF6BFB-1540-48D1-A27D-01907753B39C}">
      <dgm:prSet/>
      <dgm:spPr/>
      <dgm:t>
        <a:bodyPr/>
        <a:lstStyle/>
        <a:p>
          <a:endParaRPr lang="it-IT"/>
        </a:p>
      </dgm:t>
    </dgm:pt>
    <dgm:pt modelId="{724F88DE-E969-4079-B175-18C1D142F761}">
      <dgm:prSet phldrT="[Testo]" custT="1"/>
      <dgm:spPr/>
      <dgm:t>
        <a:bodyPr/>
        <a:lstStyle/>
        <a:p>
          <a:r>
            <a:rPr lang="it-IT" sz="2800" b="1" dirty="0" smtClean="0"/>
            <a:t>MOMENTO </a:t>
          </a:r>
          <a:r>
            <a:rPr lang="it-IT" sz="2800" b="1" dirty="0" err="1" smtClean="0"/>
            <a:t>DI</a:t>
          </a:r>
          <a:r>
            <a:rPr lang="it-IT" sz="2800" b="1" dirty="0" smtClean="0"/>
            <a:t> TRANSIZIONE</a:t>
          </a:r>
          <a:endParaRPr lang="it-IT" sz="2800" b="1" dirty="0"/>
        </a:p>
      </dgm:t>
    </dgm:pt>
    <dgm:pt modelId="{838CC8FF-5F1B-44CA-9A98-0336D1A3AA75}" type="parTrans" cxnId="{762FD6C0-8388-450C-B290-9934F0FA6CCF}">
      <dgm:prSet/>
      <dgm:spPr/>
      <dgm:t>
        <a:bodyPr/>
        <a:lstStyle/>
        <a:p>
          <a:endParaRPr lang="it-IT"/>
        </a:p>
      </dgm:t>
    </dgm:pt>
    <dgm:pt modelId="{638B00CD-4E3B-46C4-B670-D5AAC5BEBFFC}" type="sibTrans" cxnId="{762FD6C0-8388-450C-B290-9934F0FA6CCF}">
      <dgm:prSet/>
      <dgm:spPr/>
      <dgm:t>
        <a:bodyPr/>
        <a:lstStyle/>
        <a:p>
          <a:endParaRPr lang="it-IT"/>
        </a:p>
      </dgm:t>
    </dgm:pt>
    <dgm:pt modelId="{A9A5246C-43D8-4CA7-8E24-F64908C8929D}">
      <dgm:prSet phldrT="[Testo]" custT="1"/>
      <dgm:spPr/>
      <dgm:t>
        <a:bodyPr/>
        <a:lstStyle/>
        <a:p>
          <a:r>
            <a:rPr lang="it-IT" sz="2800" b="1" dirty="0" smtClean="0"/>
            <a:t>EVENTO COMPLESSO</a:t>
          </a:r>
          <a:endParaRPr lang="it-IT" sz="2800" b="1" dirty="0"/>
        </a:p>
      </dgm:t>
    </dgm:pt>
    <dgm:pt modelId="{3FD89735-CD5C-40B7-B2BA-C6ED80ED3DD5}" type="parTrans" cxnId="{53D58BDF-116A-4968-84C8-9CDA98C8674C}">
      <dgm:prSet/>
      <dgm:spPr/>
      <dgm:t>
        <a:bodyPr/>
        <a:lstStyle/>
        <a:p>
          <a:endParaRPr lang="it-IT"/>
        </a:p>
      </dgm:t>
    </dgm:pt>
    <dgm:pt modelId="{604F9B77-3BCE-4F3B-84A0-1D769ED9AF9D}" type="sibTrans" cxnId="{53D58BDF-116A-4968-84C8-9CDA98C8674C}">
      <dgm:prSet/>
      <dgm:spPr/>
      <dgm:t>
        <a:bodyPr/>
        <a:lstStyle/>
        <a:p>
          <a:endParaRPr lang="it-IT"/>
        </a:p>
      </dgm:t>
    </dgm:pt>
    <dgm:pt modelId="{07104F66-F40C-4A5B-ADDE-E02CF1A2A651}" type="pres">
      <dgm:prSet presAssocID="{DA154A14-C6F2-40C8-8D09-819D96C8CB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781798E-569E-4088-B85A-956DFF3FEC8B}" type="pres">
      <dgm:prSet presAssocID="{8AC51081-7259-4B7A-B569-B8443865065A}" presName="centerShape" presStyleLbl="node0" presStyleIdx="0" presStyleCnt="1" custScaleX="208024" custScaleY="69887" custLinFactNeighborX="349" custLinFactNeighborY="-5967"/>
      <dgm:spPr/>
      <dgm:t>
        <a:bodyPr/>
        <a:lstStyle/>
        <a:p>
          <a:endParaRPr lang="it-IT"/>
        </a:p>
      </dgm:t>
    </dgm:pt>
    <dgm:pt modelId="{83C45A16-BD9F-4B24-A2E6-73A86B3B60EE}" type="pres">
      <dgm:prSet presAssocID="{97BA1856-F701-4C9A-AA59-99554695EBA3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024F4F23-E1ED-4929-AEE0-92FFE1B265BD}" type="pres">
      <dgm:prSet presAssocID="{E3B139B3-3E19-41E9-823E-CBDC9A9991FF}" presName="node" presStyleLbl="node1" presStyleIdx="0" presStyleCnt="3" custScaleX="131282" custScaleY="70721" custRadScaleRad="153322" custRadScaleInc="-77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923F09-8E3D-4B1A-BFCC-A0A79E3C53F8}" type="pres">
      <dgm:prSet presAssocID="{838CC8FF-5F1B-44CA-9A98-0336D1A3AA75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2063747-30EC-41C4-A384-648FDA4F93EF}" type="pres">
      <dgm:prSet presAssocID="{724F88DE-E969-4079-B175-18C1D142F761}" presName="node" presStyleLbl="node1" presStyleIdx="1" presStyleCnt="3" custScaleX="131282" custScaleY="81550" custRadScaleRad="89502" custRadScaleInc="-2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C0A0C1-5590-4C91-B1A9-AE90C9EA6716}" type="pres">
      <dgm:prSet presAssocID="{3FD89735-CD5C-40B7-B2BA-C6ED80ED3DD5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09216A4-4CA7-4196-AB43-1470160E7155}" type="pres">
      <dgm:prSet presAssocID="{A9A5246C-43D8-4CA7-8E24-F64908C8929D}" presName="node" presStyleLbl="node1" presStyleIdx="2" presStyleCnt="3" custScaleX="135135" custScaleY="67453" custRadScaleRad="156619" custRadScaleInc="28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1E9932C-E19F-4E28-8C45-636605E20B8B}" type="presOf" srcId="{97BA1856-F701-4C9A-AA59-99554695EBA3}" destId="{83C45A16-BD9F-4B24-A2E6-73A86B3B60EE}" srcOrd="0" destOrd="0" presId="urn:microsoft.com/office/officeart/2005/8/layout/radial4"/>
    <dgm:cxn modelId="{B11F12B4-51E3-4C1C-9E0D-F6C053F62B63}" srcId="{DA154A14-C6F2-40C8-8D09-819D96C8CBC7}" destId="{8AC51081-7259-4B7A-B569-B8443865065A}" srcOrd="0" destOrd="0" parTransId="{9A288367-5E10-4DAC-B321-7578B387329C}" sibTransId="{0E7FB467-453A-4A4B-A5D5-632832724ECA}"/>
    <dgm:cxn modelId="{762FD6C0-8388-450C-B290-9934F0FA6CCF}" srcId="{8AC51081-7259-4B7A-B569-B8443865065A}" destId="{724F88DE-E969-4079-B175-18C1D142F761}" srcOrd="1" destOrd="0" parTransId="{838CC8FF-5F1B-44CA-9A98-0336D1A3AA75}" sibTransId="{638B00CD-4E3B-46C4-B670-D5AAC5BEBFFC}"/>
    <dgm:cxn modelId="{50E5C728-FF9B-4046-BFB9-AA9946265F2D}" type="presOf" srcId="{DA154A14-C6F2-40C8-8D09-819D96C8CBC7}" destId="{07104F66-F40C-4A5B-ADDE-E02CF1A2A651}" srcOrd="0" destOrd="0" presId="urn:microsoft.com/office/officeart/2005/8/layout/radial4"/>
    <dgm:cxn modelId="{2B732810-6F3B-4B91-92AB-CF7D7AA1B22A}" type="presOf" srcId="{E3B139B3-3E19-41E9-823E-CBDC9A9991FF}" destId="{024F4F23-E1ED-4929-AEE0-92FFE1B265BD}" srcOrd="0" destOrd="0" presId="urn:microsoft.com/office/officeart/2005/8/layout/radial4"/>
    <dgm:cxn modelId="{E5BF6BFB-1540-48D1-A27D-01907753B39C}" srcId="{8AC51081-7259-4B7A-B569-B8443865065A}" destId="{E3B139B3-3E19-41E9-823E-CBDC9A9991FF}" srcOrd="0" destOrd="0" parTransId="{97BA1856-F701-4C9A-AA59-99554695EBA3}" sibTransId="{90E14545-8E7B-4BAC-B39C-22DE4A3A4176}"/>
    <dgm:cxn modelId="{BB130BA2-9D29-4DDC-82ED-E2D352F1B01F}" type="presOf" srcId="{3FD89735-CD5C-40B7-B2BA-C6ED80ED3DD5}" destId="{1FC0A0C1-5590-4C91-B1A9-AE90C9EA6716}" srcOrd="0" destOrd="0" presId="urn:microsoft.com/office/officeart/2005/8/layout/radial4"/>
    <dgm:cxn modelId="{C0CF5756-595A-48FC-8193-B43C442F6658}" type="presOf" srcId="{838CC8FF-5F1B-44CA-9A98-0336D1A3AA75}" destId="{A6923F09-8E3D-4B1A-BFCC-A0A79E3C53F8}" srcOrd="0" destOrd="0" presId="urn:microsoft.com/office/officeart/2005/8/layout/radial4"/>
    <dgm:cxn modelId="{CEE2724E-EC2A-4F52-AA0D-5B6442D394DB}" type="presOf" srcId="{724F88DE-E969-4079-B175-18C1D142F761}" destId="{32063747-30EC-41C4-A384-648FDA4F93EF}" srcOrd="0" destOrd="0" presId="urn:microsoft.com/office/officeart/2005/8/layout/radial4"/>
    <dgm:cxn modelId="{53D58BDF-116A-4968-84C8-9CDA98C8674C}" srcId="{8AC51081-7259-4B7A-B569-B8443865065A}" destId="{A9A5246C-43D8-4CA7-8E24-F64908C8929D}" srcOrd="2" destOrd="0" parTransId="{3FD89735-CD5C-40B7-B2BA-C6ED80ED3DD5}" sibTransId="{604F9B77-3BCE-4F3B-84A0-1D769ED9AF9D}"/>
    <dgm:cxn modelId="{2F6AA271-7E58-4325-BD67-04858BDE51BC}" type="presOf" srcId="{8AC51081-7259-4B7A-B569-B8443865065A}" destId="{0781798E-569E-4088-B85A-956DFF3FEC8B}" srcOrd="0" destOrd="0" presId="urn:microsoft.com/office/officeart/2005/8/layout/radial4"/>
    <dgm:cxn modelId="{A68B7663-C33C-45DC-9127-F437BE66895C}" type="presOf" srcId="{A9A5246C-43D8-4CA7-8E24-F64908C8929D}" destId="{109216A4-4CA7-4196-AB43-1470160E7155}" srcOrd="0" destOrd="0" presId="urn:microsoft.com/office/officeart/2005/8/layout/radial4"/>
    <dgm:cxn modelId="{B3A88AB4-13D7-4604-B7D5-DA3667C6FDBA}" type="presParOf" srcId="{07104F66-F40C-4A5B-ADDE-E02CF1A2A651}" destId="{0781798E-569E-4088-B85A-956DFF3FEC8B}" srcOrd="0" destOrd="0" presId="urn:microsoft.com/office/officeart/2005/8/layout/radial4"/>
    <dgm:cxn modelId="{C19E469A-52D8-4F9F-A0B9-4A2FEA2C9036}" type="presParOf" srcId="{07104F66-F40C-4A5B-ADDE-E02CF1A2A651}" destId="{83C45A16-BD9F-4B24-A2E6-73A86B3B60EE}" srcOrd="1" destOrd="0" presId="urn:microsoft.com/office/officeart/2005/8/layout/radial4"/>
    <dgm:cxn modelId="{5F320138-DF07-4217-ADFB-1D56BAAA525F}" type="presParOf" srcId="{07104F66-F40C-4A5B-ADDE-E02CF1A2A651}" destId="{024F4F23-E1ED-4929-AEE0-92FFE1B265BD}" srcOrd="2" destOrd="0" presId="urn:microsoft.com/office/officeart/2005/8/layout/radial4"/>
    <dgm:cxn modelId="{1631F051-E95F-452A-A77D-5B6A5781299E}" type="presParOf" srcId="{07104F66-F40C-4A5B-ADDE-E02CF1A2A651}" destId="{A6923F09-8E3D-4B1A-BFCC-A0A79E3C53F8}" srcOrd="3" destOrd="0" presId="urn:microsoft.com/office/officeart/2005/8/layout/radial4"/>
    <dgm:cxn modelId="{43200C62-142D-471E-B50A-7D6CED038F30}" type="presParOf" srcId="{07104F66-F40C-4A5B-ADDE-E02CF1A2A651}" destId="{32063747-30EC-41C4-A384-648FDA4F93EF}" srcOrd="4" destOrd="0" presId="urn:microsoft.com/office/officeart/2005/8/layout/radial4"/>
    <dgm:cxn modelId="{BE73A840-AAFF-4A18-B6E0-37C77029A4E2}" type="presParOf" srcId="{07104F66-F40C-4A5B-ADDE-E02CF1A2A651}" destId="{1FC0A0C1-5590-4C91-B1A9-AE90C9EA6716}" srcOrd="5" destOrd="0" presId="urn:microsoft.com/office/officeart/2005/8/layout/radial4"/>
    <dgm:cxn modelId="{45FF475C-FBB6-4887-9B04-D3960345DD42}" type="presParOf" srcId="{07104F66-F40C-4A5B-ADDE-E02CF1A2A651}" destId="{109216A4-4CA7-4196-AB43-1470160E715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51E8710-DF1C-4960-BC08-FFC30858B31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879AF4-4C30-47E1-891B-1E327ADD7E5B}">
      <dgm:prSet phldrT="[Testo]"/>
      <dgm:spPr>
        <a:noFill/>
        <a:ln>
          <a:noFill/>
        </a:ln>
      </dgm:spPr>
      <dgm:t>
        <a:bodyPr/>
        <a:lstStyle/>
        <a:p>
          <a:r>
            <a:rPr lang="it-IT" dirty="0" smtClean="0"/>
            <a:t>  </a:t>
          </a:r>
          <a:endParaRPr lang="it-IT" dirty="0"/>
        </a:p>
      </dgm:t>
    </dgm:pt>
    <dgm:pt modelId="{BCA0FEB7-BC80-4E12-AC34-EE2D095EDE94}" type="parTrans" cxnId="{FA4D1AF8-6CE6-4314-88A2-197A717BC65F}">
      <dgm:prSet/>
      <dgm:spPr/>
      <dgm:t>
        <a:bodyPr/>
        <a:lstStyle/>
        <a:p>
          <a:endParaRPr lang="it-IT"/>
        </a:p>
      </dgm:t>
    </dgm:pt>
    <dgm:pt modelId="{1BC958B0-A1FD-4BB0-9C59-55580F8C96B1}" type="sibTrans" cxnId="{FA4D1AF8-6CE6-4314-88A2-197A717BC65F}">
      <dgm:prSet/>
      <dgm:spPr/>
      <dgm:t>
        <a:bodyPr/>
        <a:lstStyle/>
        <a:p>
          <a:endParaRPr lang="it-IT"/>
        </a:p>
      </dgm:t>
    </dgm:pt>
    <dgm:pt modelId="{BF4D8279-1B2A-4496-9C26-CDD99CD00C91}">
      <dgm:prSet phldrT="[Tes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dirty="0" smtClean="0"/>
            <a:t>PRESA IN CARICO DEL PROBLEMA</a:t>
          </a:r>
          <a:endParaRPr lang="it-IT" sz="1300" dirty="0"/>
        </a:p>
      </dgm:t>
    </dgm:pt>
    <dgm:pt modelId="{0D1CC4EA-5598-4583-8691-65CC92048BDC}" type="parTrans" cxnId="{EFE8AB90-B9CA-4FD9-803A-1B89CBD090F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BFE68BB-A507-4C3D-A462-B1A3791A49F9}" type="sibTrans" cxnId="{EFE8AB90-B9CA-4FD9-803A-1B89CBD090FF}">
      <dgm:prSet/>
      <dgm:spPr/>
      <dgm:t>
        <a:bodyPr/>
        <a:lstStyle/>
        <a:p>
          <a:endParaRPr lang="it-IT"/>
        </a:p>
      </dgm:t>
    </dgm:pt>
    <dgm:pt modelId="{5028BBA8-ACA7-4669-9144-2B92CAFEA33F}">
      <dgm:prSet phldrT="[Testo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800" b="1" dirty="0" smtClean="0"/>
            <a:t>COINVOLGIMENTO DEL PAZIENTE E DEL FAMIGLIARE</a:t>
          </a:r>
          <a:endParaRPr lang="it-IT" sz="2800" dirty="0"/>
        </a:p>
      </dgm:t>
    </dgm:pt>
    <dgm:pt modelId="{272FF420-FCD1-4A12-9D64-434429E44A9B}" type="parTrans" cxnId="{6492516A-3322-40C9-AFC7-63644BBD535B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2F896B90-5C4A-40A3-8B6E-9DE128D46CEF}" type="sibTrans" cxnId="{6492516A-3322-40C9-AFC7-63644BBD535B}">
      <dgm:prSet/>
      <dgm:spPr/>
      <dgm:t>
        <a:bodyPr/>
        <a:lstStyle/>
        <a:p>
          <a:endParaRPr lang="it-IT"/>
        </a:p>
      </dgm:t>
    </dgm:pt>
    <dgm:pt modelId="{FFFBDE0C-9202-458D-836A-AA78572BEFDC}">
      <dgm:prSet phldrT="[Tes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 sz="1300" dirty="0"/>
        </a:p>
      </dgm:t>
    </dgm:pt>
    <dgm:pt modelId="{DB3D2AAC-8C81-47F0-91F1-A4E0ED948585}" type="sibTrans" cxnId="{0ACCCED1-8624-4518-842A-C3198779CD5A}">
      <dgm:prSet/>
      <dgm:spPr/>
      <dgm:t>
        <a:bodyPr/>
        <a:lstStyle/>
        <a:p>
          <a:endParaRPr lang="it-IT"/>
        </a:p>
      </dgm:t>
    </dgm:pt>
    <dgm:pt modelId="{41B50420-5A89-4ED6-8FD1-D25CB804E4D5}" type="parTrans" cxnId="{0ACCCED1-8624-4518-842A-C3198779CD5A}">
      <dgm:prSet/>
      <dgm:spPr>
        <a:noFill/>
      </dgm:spPr>
      <dgm:t>
        <a:bodyPr/>
        <a:lstStyle/>
        <a:p>
          <a:endParaRPr lang="it-IT"/>
        </a:p>
      </dgm:t>
    </dgm:pt>
    <dgm:pt modelId="{C9F0CC40-6DA8-4339-95FA-D4B6D3321180}">
      <dgm:prSet phldrT="[Testo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 sz="2800" b="1" dirty="0"/>
        </a:p>
      </dgm:t>
    </dgm:pt>
    <dgm:pt modelId="{F97986C7-7F74-4D12-B80A-995FF2CD4FCA}" type="sibTrans" cxnId="{E0BA823F-E6F0-4A81-B21D-B7FA5E92BC39}">
      <dgm:prSet/>
      <dgm:spPr/>
      <dgm:t>
        <a:bodyPr/>
        <a:lstStyle/>
        <a:p>
          <a:endParaRPr lang="it-IT"/>
        </a:p>
      </dgm:t>
    </dgm:pt>
    <dgm:pt modelId="{F3A28F1F-67FA-4FE1-9870-632DD0A7D609}" type="parTrans" cxnId="{E0BA823F-E6F0-4A81-B21D-B7FA5E92BC3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/>
        </a:p>
      </dgm:t>
    </dgm:pt>
    <dgm:pt modelId="{1981D859-BA39-49C4-8134-70362199EF1B}">
      <dgm:prSet phldrT="[Tes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 sz="2800" dirty="0"/>
        </a:p>
      </dgm:t>
    </dgm:pt>
    <dgm:pt modelId="{1ADD29F0-EFC2-46D3-979A-E22BD45D4B89}" type="sibTrans" cxnId="{5ECB5C31-85ED-490D-B053-26518910E27C}">
      <dgm:prSet/>
      <dgm:spPr/>
      <dgm:t>
        <a:bodyPr/>
        <a:lstStyle/>
        <a:p>
          <a:endParaRPr lang="it-IT"/>
        </a:p>
      </dgm:t>
    </dgm:pt>
    <dgm:pt modelId="{441B277D-A057-4DAB-8C9D-2DA492970A8D}" type="parTrans" cxnId="{5ECB5C31-85ED-490D-B053-26518910E27C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/>
        </a:p>
      </dgm:t>
    </dgm:pt>
    <dgm:pt modelId="{635667FB-B36E-4DD2-B59F-6932D1D3948F}" type="pres">
      <dgm:prSet presAssocID="{551E8710-DF1C-4960-BC08-FFC30858B3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36F13C-6BC7-422B-AD00-7E5AFC9105A8}" type="pres">
      <dgm:prSet presAssocID="{3E879AF4-4C30-47E1-891B-1E327ADD7E5B}" presName="centerShape" presStyleLbl="node0" presStyleIdx="0" presStyleCnt="1" custScaleX="206514" custScaleY="60599" custLinFactNeighborX="277" custLinFactNeighborY="-50656"/>
      <dgm:spPr/>
      <dgm:t>
        <a:bodyPr/>
        <a:lstStyle/>
        <a:p>
          <a:endParaRPr lang="it-IT"/>
        </a:p>
      </dgm:t>
    </dgm:pt>
    <dgm:pt modelId="{64CE2B56-B97B-46B4-988C-1DA767C8399C}" type="pres">
      <dgm:prSet presAssocID="{0D1CC4EA-5598-4583-8691-65CC92048BDC}" presName="parTrans" presStyleLbl="bgSibTrans2D1" presStyleIdx="0" presStyleCnt="5" custAng="9715495" custScaleX="32987" custLinFactNeighborX="30840" custLinFactNeighborY="-44657"/>
      <dgm:spPr/>
      <dgm:t>
        <a:bodyPr/>
        <a:lstStyle/>
        <a:p>
          <a:endParaRPr lang="it-IT"/>
        </a:p>
      </dgm:t>
    </dgm:pt>
    <dgm:pt modelId="{FB9D8B50-0FB9-4817-A7D1-0DA6EB6EA0EB}" type="pres">
      <dgm:prSet presAssocID="{BF4D8279-1B2A-4496-9C26-CDD99CD00C91}" presName="node" presStyleLbl="node1" presStyleIdx="0" presStyleCnt="5" custScaleX="95165" custScaleY="70908" custRadScaleRad="138084" custRadScaleInc="944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7207D2-D4C8-4B73-BEA6-D87B9638AADF}" type="pres">
      <dgm:prSet presAssocID="{272FF420-FCD1-4A12-9D64-434429E44A9B}" presName="parTrans" presStyleLbl="bgSibTrans2D1" presStyleIdx="1" presStyleCnt="5" custAng="11003372" custScaleX="37271" custLinFactNeighborX="6373" custLinFactNeighborY="-95073"/>
      <dgm:spPr/>
      <dgm:t>
        <a:bodyPr/>
        <a:lstStyle/>
        <a:p>
          <a:endParaRPr lang="it-IT"/>
        </a:p>
      </dgm:t>
    </dgm:pt>
    <dgm:pt modelId="{E14E410D-A1E8-4495-B67E-CAA83EBEFCE7}" type="pres">
      <dgm:prSet presAssocID="{5028BBA8-ACA7-4669-9144-2B92CAFEA33F}" presName="node" presStyleLbl="node1" presStyleIdx="1" presStyleCnt="5" custScaleX="178860" custScaleY="112379" custRadScaleRad="21506" custRadScaleInc="1647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24E4B0-9C5A-40F1-8366-879382E0A415}" type="pres">
      <dgm:prSet presAssocID="{441B277D-A057-4DAB-8C9D-2DA492970A8D}" presName="parTrans" presStyleLbl="bgSibTrans2D1" presStyleIdx="2" presStyleCnt="5" custAng="11228370" custScaleX="29428" custScaleY="103672" custLinFactY="-27713" custLinFactNeighborX="10013" custLinFactNeighborY="-100000"/>
      <dgm:spPr/>
      <dgm:t>
        <a:bodyPr/>
        <a:lstStyle/>
        <a:p>
          <a:endParaRPr lang="it-IT"/>
        </a:p>
      </dgm:t>
    </dgm:pt>
    <dgm:pt modelId="{4D91D5E2-08A8-4A40-9F74-D44A16952C9C}" type="pres">
      <dgm:prSet presAssocID="{1981D859-BA39-49C4-8134-70362199EF1B}" presName="node" presStyleLbl="node1" presStyleIdx="2" presStyleCnt="5" custScaleX="186120" custScaleY="136471" custRadScaleRad="118299" custRadScaleInc="2006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15E2D0-CF5D-4E36-8400-28DD1A80719C}" type="pres">
      <dgm:prSet presAssocID="{41B50420-5A89-4ED6-8FD1-D25CB804E4D5}" presName="parTrans" presStyleLbl="bgSibTrans2D1" presStyleIdx="3" presStyleCnt="5"/>
      <dgm:spPr/>
      <dgm:t>
        <a:bodyPr/>
        <a:lstStyle/>
        <a:p>
          <a:endParaRPr lang="it-IT"/>
        </a:p>
      </dgm:t>
    </dgm:pt>
    <dgm:pt modelId="{0DCE3DED-A222-46BC-9316-83A63B40EE76}" type="pres">
      <dgm:prSet presAssocID="{FFFBDE0C-9202-458D-836A-AA78572BEFDC}" presName="node" presStyleLbl="node1" presStyleIdx="3" presStyleCnt="5" custRadScaleRad="168585" custRadScaleInc="4465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C8DA07-C295-4D15-860E-72169DBF2D6A}" type="pres">
      <dgm:prSet presAssocID="{F3A28F1F-67FA-4FE1-9870-632DD0A7D609}" presName="parTrans" presStyleLbl="bgSibTrans2D1" presStyleIdx="4" presStyleCnt="5" custAng="11713729" custScaleX="43594" custScaleY="101150" custLinFactNeighborX="-11681" custLinFactNeighborY="-65625"/>
      <dgm:spPr/>
      <dgm:t>
        <a:bodyPr/>
        <a:lstStyle/>
        <a:p>
          <a:endParaRPr lang="it-IT"/>
        </a:p>
      </dgm:t>
    </dgm:pt>
    <dgm:pt modelId="{8BB26E31-3A01-44DC-B274-1DA865BAB472}" type="pres">
      <dgm:prSet presAssocID="{C9F0CC40-6DA8-4339-95FA-D4B6D3321180}" presName="node" presStyleLbl="node1" presStyleIdx="4" presStyleCnt="5" custScaleX="153974" custScaleY="91643" custRadScaleRad="124439" custRadScaleInc="-169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DA18058-D1F1-47BF-AA19-34DADC8ADCD3}" type="presOf" srcId="{0D1CC4EA-5598-4583-8691-65CC92048BDC}" destId="{64CE2B56-B97B-46B4-988C-1DA767C8399C}" srcOrd="0" destOrd="0" presId="urn:microsoft.com/office/officeart/2005/8/layout/radial4"/>
    <dgm:cxn modelId="{81BC0460-898D-4412-9FDD-3FDD0CD274CE}" type="presOf" srcId="{C9F0CC40-6DA8-4339-95FA-D4B6D3321180}" destId="{8BB26E31-3A01-44DC-B274-1DA865BAB472}" srcOrd="0" destOrd="0" presId="urn:microsoft.com/office/officeart/2005/8/layout/radial4"/>
    <dgm:cxn modelId="{C95E694D-69FF-4F09-90C0-B35F27176642}" type="presOf" srcId="{551E8710-DF1C-4960-BC08-FFC30858B317}" destId="{635667FB-B36E-4DD2-B59F-6932D1D3948F}" srcOrd="0" destOrd="0" presId="urn:microsoft.com/office/officeart/2005/8/layout/radial4"/>
    <dgm:cxn modelId="{B7454732-1927-48F5-902F-BBB6AA7CC82C}" type="presOf" srcId="{F3A28F1F-67FA-4FE1-9870-632DD0A7D609}" destId="{4BC8DA07-C295-4D15-860E-72169DBF2D6A}" srcOrd="0" destOrd="0" presId="urn:microsoft.com/office/officeart/2005/8/layout/radial4"/>
    <dgm:cxn modelId="{741FFC77-2B06-46E8-A4F0-36B9686D0948}" type="presOf" srcId="{FFFBDE0C-9202-458D-836A-AA78572BEFDC}" destId="{0DCE3DED-A222-46BC-9316-83A63B40EE76}" srcOrd="0" destOrd="0" presId="urn:microsoft.com/office/officeart/2005/8/layout/radial4"/>
    <dgm:cxn modelId="{E0BA823F-E6F0-4A81-B21D-B7FA5E92BC39}" srcId="{3E879AF4-4C30-47E1-891B-1E327ADD7E5B}" destId="{C9F0CC40-6DA8-4339-95FA-D4B6D3321180}" srcOrd="4" destOrd="0" parTransId="{F3A28F1F-67FA-4FE1-9870-632DD0A7D609}" sibTransId="{F97986C7-7F74-4D12-B80A-995FF2CD4FCA}"/>
    <dgm:cxn modelId="{6DF3403E-E5CA-4893-832A-0AD9D271E368}" type="presOf" srcId="{BF4D8279-1B2A-4496-9C26-CDD99CD00C91}" destId="{FB9D8B50-0FB9-4817-A7D1-0DA6EB6EA0EB}" srcOrd="0" destOrd="0" presId="urn:microsoft.com/office/officeart/2005/8/layout/radial4"/>
    <dgm:cxn modelId="{EFE8AB90-B9CA-4FD9-803A-1B89CBD090FF}" srcId="{3E879AF4-4C30-47E1-891B-1E327ADD7E5B}" destId="{BF4D8279-1B2A-4496-9C26-CDD99CD00C91}" srcOrd="0" destOrd="0" parTransId="{0D1CC4EA-5598-4583-8691-65CC92048BDC}" sibTransId="{1BFE68BB-A507-4C3D-A462-B1A3791A49F9}"/>
    <dgm:cxn modelId="{6BD84EC2-F2A8-4A1B-8019-0B1F7D9EEB8B}" type="presOf" srcId="{3E879AF4-4C30-47E1-891B-1E327ADD7E5B}" destId="{5136F13C-6BC7-422B-AD00-7E5AFC9105A8}" srcOrd="0" destOrd="0" presId="urn:microsoft.com/office/officeart/2005/8/layout/radial4"/>
    <dgm:cxn modelId="{8D27045C-5EBF-4DE3-AAAA-B6F2DBCEF112}" type="presOf" srcId="{441B277D-A057-4DAB-8C9D-2DA492970A8D}" destId="{8D24E4B0-9C5A-40F1-8366-879382E0A415}" srcOrd="0" destOrd="0" presId="urn:microsoft.com/office/officeart/2005/8/layout/radial4"/>
    <dgm:cxn modelId="{9CA311ED-105E-443D-9CB4-94EB56928759}" type="presOf" srcId="{41B50420-5A89-4ED6-8FD1-D25CB804E4D5}" destId="{0915E2D0-CF5D-4E36-8400-28DD1A80719C}" srcOrd="0" destOrd="0" presId="urn:microsoft.com/office/officeart/2005/8/layout/radial4"/>
    <dgm:cxn modelId="{5ECB5C31-85ED-490D-B053-26518910E27C}" srcId="{3E879AF4-4C30-47E1-891B-1E327ADD7E5B}" destId="{1981D859-BA39-49C4-8134-70362199EF1B}" srcOrd="2" destOrd="0" parTransId="{441B277D-A057-4DAB-8C9D-2DA492970A8D}" sibTransId="{1ADD29F0-EFC2-46D3-979A-E22BD45D4B89}"/>
    <dgm:cxn modelId="{6492516A-3322-40C9-AFC7-63644BBD535B}" srcId="{3E879AF4-4C30-47E1-891B-1E327ADD7E5B}" destId="{5028BBA8-ACA7-4669-9144-2B92CAFEA33F}" srcOrd="1" destOrd="0" parTransId="{272FF420-FCD1-4A12-9D64-434429E44A9B}" sibTransId="{2F896B90-5C4A-40A3-8B6E-9DE128D46CEF}"/>
    <dgm:cxn modelId="{18DA8C88-F6F5-4EE2-87B1-33BD719924F7}" type="presOf" srcId="{1981D859-BA39-49C4-8134-70362199EF1B}" destId="{4D91D5E2-08A8-4A40-9F74-D44A16952C9C}" srcOrd="0" destOrd="0" presId="urn:microsoft.com/office/officeart/2005/8/layout/radial4"/>
    <dgm:cxn modelId="{8AA218EB-F6BC-4289-B8BF-F6E0500A6296}" type="presOf" srcId="{272FF420-FCD1-4A12-9D64-434429E44A9B}" destId="{7D7207D2-D4C8-4B73-BEA6-D87B9638AADF}" srcOrd="0" destOrd="0" presId="urn:microsoft.com/office/officeart/2005/8/layout/radial4"/>
    <dgm:cxn modelId="{FA4D1AF8-6CE6-4314-88A2-197A717BC65F}" srcId="{551E8710-DF1C-4960-BC08-FFC30858B317}" destId="{3E879AF4-4C30-47E1-891B-1E327ADD7E5B}" srcOrd="0" destOrd="0" parTransId="{BCA0FEB7-BC80-4E12-AC34-EE2D095EDE94}" sibTransId="{1BC958B0-A1FD-4BB0-9C59-55580F8C96B1}"/>
    <dgm:cxn modelId="{2B1CA2D4-E742-47D9-B5F9-09F3322B8B3E}" type="presOf" srcId="{5028BBA8-ACA7-4669-9144-2B92CAFEA33F}" destId="{E14E410D-A1E8-4495-B67E-CAA83EBEFCE7}" srcOrd="0" destOrd="0" presId="urn:microsoft.com/office/officeart/2005/8/layout/radial4"/>
    <dgm:cxn modelId="{0ACCCED1-8624-4518-842A-C3198779CD5A}" srcId="{3E879AF4-4C30-47E1-891B-1E327ADD7E5B}" destId="{FFFBDE0C-9202-458D-836A-AA78572BEFDC}" srcOrd="3" destOrd="0" parTransId="{41B50420-5A89-4ED6-8FD1-D25CB804E4D5}" sibTransId="{DB3D2AAC-8C81-47F0-91F1-A4E0ED948585}"/>
    <dgm:cxn modelId="{AA01A01A-E9E1-47FF-8489-A1F06339D3E7}" type="presParOf" srcId="{635667FB-B36E-4DD2-B59F-6932D1D3948F}" destId="{5136F13C-6BC7-422B-AD00-7E5AFC9105A8}" srcOrd="0" destOrd="0" presId="urn:microsoft.com/office/officeart/2005/8/layout/radial4"/>
    <dgm:cxn modelId="{5A95AC5F-2D8D-44B9-BF25-29BD5C1F607A}" type="presParOf" srcId="{635667FB-B36E-4DD2-B59F-6932D1D3948F}" destId="{64CE2B56-B97B-46B4-988C-1DA767C8399C}" srcOrd="1" destOrd="0" presId="urn:microsoft.com/office/officeart/2005/8/layout/radial4"/>
    <dgm:cxn modelId="{7CB741E9-458E-4589-BB4C-F80F7670A37F}" type="presParOf" srcId="{635667FB-B36E-4DD2-B59F-6932D1D3948F}" destId="{FB9D8B50-0FB9-4817-A7D1-0DA6EB6EA0EB}" srcOrd="2" destOrd="0" presId="urn:microsoft.com/office/officeart/2005/8/layout/radial4"/>
    <dgm:cxn modelId="{E200A1C5-6495-4B48-892A-75E9AE30433E}" type="presParOf" srcId="{635667FB-B36E-4DD2-B59F-6932D1D3948F}" destId="{7D7207D2-D4C8-4B73-BEA6-D87B9638AADF}" srcOrd="3" destOrd="0" presId="urn:microsoft.com/office/officeart/2005/8/layout/radial4"/>
    <dgm:cxn modelId="{3957641F-31A3-4027-9F77-A2A8BE17690C}" type="presParOf" srcId="{635667FB-B36E-4DD2-B59F-6932D1D3948F}" destId="{E14E410D-A1E8-4495-B67E-CAA83EBEFCE7}" srcOrd="4" destOrd="0" presId="urn:microsoft.com/office/officeart/2005/8/layout/radial4"/>
    <dgm:cxn modelId="{120FDFFA-AFE2-4CE6-AB32-9333A468D248}" type="presParOf" srcId="{635667FB-B36E-4DD2-B59F-6932D1D3948F}" destId="{8D24E4B0-9C5A-40F1-8366-879382E0A415}" srcOrd="5" destOrd="0" presId="urn:microsoft.com/office/officeart/2005/8/layout/radial4"/>
    <dgm:cxn modelId="{C85F4DC0-8FA0-473E-A680-4123F89641F8}" type="presParOf" srcId="{635667FB-B36E-4DD2-B59F-6932D1D3948F}" destId="{4D91D5E2-08A8-4A40-9F74-D44A16952C9C}" srcOrd="6" destOrd="0" presId="urn:microsoft.com/office/officeart/2005/8/layout/radial4"/>
    <dgm:cxn modelId="{D75B6170-AB2E-4E15-8F18-11AB2F14196F}" type="presParOf" srcId="{635667FB-B36E-4DD2-B59F-6932D1D3948F}" destId="{0915E2D0-CF5D-4E36-8400-28DD1A80719C}" srcOrd="7" destOrd="0" presId="urn:microsoft.com/office/officeart/2005/8/layout/radial4"/>
    <dgm:cxn modelId="{7E42BBDD-A37A-4EEA-9AEF-E2028F464B39}" type="presParOf" srcId="{635667FB-B36E-4DD2-B59F-6932D1D3948F}" destId="{0DCE3DED-A222-46BC-9316-83A63B40EE76}" srcOrd="8" destOrd="0" presId="urn:microsoft.com/office/officeart/2005/8/layout/radial4"/>
    <dgm:cxn modelId="{FFEF4F84-EB82-4BA9-9E9B-7550700B621C}" type="presParOf" srcId="{635667FB-B36E-4DD2-B59F-6932D1D3948F}" destId="{4BC8DA07-C295-4D15-860E-72169DBF2D6A}" srcOrd="9" destOrd="0" presId="urn:microsoft.com/office/officeart/2005/8/layout/radial4"/>
    <dgm:cxn modelId="{D9744B0F-6BD2-447B-A917-7E1983037B1A}" type="presParOf" srcId="{635667FB-B36E-4DD2-B59F-6932D1D3948F}" destId="{8BB26E31-3A01-44DC-B274-1DA865BAB47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631A7C-6480-4D5E-954D-77300DA6E1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7FB6E2DC-8B94-4D96-8AF5-587414D9EDE3}">
      <dgm:prSet custT="1"/>
      <dgm:spPr/>
      <dgm:t>
        <a:bodyPr/>
        <a:lstStyle/>
        <a:p>
          <a:pPr algn="ctr" rtl="0"/>
          <a:r>
            <a:rPr lang="it-IT" sz="3600" b="1" dirty="0" smtClean="0"/>
            <a:t>DIMISSIONI OSPEDALIERE</a:t>
          </a:r>
          <a:endParaRPr lang="it-IT" sz="3600" b="1" dirty="0"/>
        </a:p>
      </dgm:t>
    </dgm:pt>
    <dgm:pt modelId="{D5E8BAEF-A2EF-486B-9069-BB4D3F1C0D38}" type="parTrans" cxnId="{738B9808-6E31-4300-BAF7-ED3AF7909574}">
      <dgm:prSet/>
      <dgm:spPr/>
      <dgm:t>
        <a:bodyPr/>
        <a:lstStyle/>
        <a:p>
          <a:endParaRPr lang="it-IT"/>
        </a:p>
      </dgm:t>
    </dgm:pt>
    <dgm:pt modelId="{C8CF7B6B-6495-4AE9-BF6B-8892E8760F74}" type="sibTrans" cxnId="{738B9808-6E31-4300-BAF7-ED3AF7909574}">
      <dgm:prSet/>
      <dgm:spPr/>
      <dgm:t>
        <a:bodyPr/>
        <a:lstStyle/>
        <a:p>
          <a:endParaRPr lang="it-IT"/>
        </a:p>
      </dgm:t>
    </dgm:pt>
    <dgm:pt modelId="{C607FC9D-0FBF-4802-B5E3-B10B94EF2A20}" type="pres">
      <dgm:prSet presAssocID="{22631A7C-6480-4D5E-954D-77300DA6E1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D8E579-3D34-4229-8023-435E8FEBEA90}" type="pres">
      <dgm:prSet presAssocID="{7FB6E2DC-8B94-4D96-8AF5-587414D9ED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8B9808-6E31-4300-BAF7-ED3AF7909574}" srcId="{22631A7C-6480-4D5E-954D-77300DA6E124}" destId="{7FB6E2DC-8B94-4D96-8AF5-587414D9EDE3}" srcOrd="0" destOrd="0" parTransId="{D5E8BAEF-A2EF-486B-9069-BB4D3F1C0D38}" sibTransId="{C8CF7B6B-6495-4AE9-BF6B-8892E8760F74}"/>
    <dgm:cxn modelId="{75F552FA-469F-4494-B360-D6454C6C7067}" type="presOf" srcId="{7FB6E2DC-8B94-4D96-8AF5-587414D9EDE3}" destId="{96D8E579-3D34-4229-8023-435E8FEBEA90}" srcOrd="0" destOrd="0" presId="urn:microsoft.com/office/officeart/2005/8/layout/vList2"/>
    <dgm:cxn modelId="{F0401118-0257-4FC4-AD11-1511ED27CF1C}" type="presOf" srcId="{22631A7C-6480-4D5E-954D-77300DA6E124}" destId="{C607FC9D-0FBF-4802-B5E3-B10B94EF2A20}" srcOrd="0" destOrd="0" presId="urn:microsoft.com/office/officeart/2005/8/layout/vList2"/>
    <dgm:cxn modelId="{901B3C44-F5D0-4F4B-A308-438F13CD4249}" type="presParOf" srcId="{C607FC9D-0FBF-4802-B5E3-B10B94EF2A20}" destId="{96D8E579-3D34-4229-8023-435E8FEBEA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A154A14-C6F2-40C8-8D09-819D96C8CBC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C51081-7259-4B7A-B569-B8443865065A}">
      <dgm:prSet phldrT="[Testo]"/>
      <dgm:spPr/>
      <dgm:t>
        <a:bodyPr/>
        <a:lstStyle/>
        <a:p>
          <a:r>
            <a:rPr lang="it-IT" b="1" dirty="0" smtClean="0"/>
            <a:t>PIANIFICARE LA DIMISSIONE</a:t>
          </a:r>
          <a:endParaRPr lang="it-IT" b="1" dirty="0"/>
        </a:p>
      </dgm:t>
    </dgm:pt>
    <dgm:pt modelId="{9A288367-5E10-4DAC-B321-7578B387329C}" type="parTrans" cxnId="{B11F12B4-51E3-4C1C-9E0D-F6C053F62B63}">
      <dgm:prSet/>
      <dgm:spPr/>
      <dgm:t>
        <a:bodyPr/>
        <a:lstStyle/>
        <a:p>
          <a:endParaRPr lang="it-IT"/>
        </a:p>
      </dgm:t>
    </dgm:pt>
    <dgm:pt modelId="{0E7FB467-453A-4A4B-A5D5-632832724ECA}" type="sibTrans" cxnId="{B11F12B4-51E3-4C1C-9E0D-F6C053F62B63}">
      <dgm:prSet/>
      <dgm:spPr/>
      <dgm:t>
        <a:bodyPr/>
        <a:lstStyle/>
        <a:p>
          <a:endParaRPr lang="it-IT"/>
        </a:p>
      </dgm:t>
    </dgm:pt>
    <dgm:pt modelId="{E3B139B3-3E19-41E9-823E-CBDC9A9991FF}">
      <dgm:prSet phldrT="[Testo]" custT="1"/>
      <dgm:spPr/>
      <dgm:t>
        <a:bodyPr/>
        <a:lstStyle/>
        <a:p>
          <a:r>
            <a:rPr lang="it-IT" sz="2800" b="1" dirty="0" smtClean="0"/>
            <a:t>MOMENTO CRITICO</a:t>
          </a:r>
          <a:endParaRPr lang="it-IT" sz="2800" b="1" dirty="0"/>
        </a:p>
      </dgm:t>
    </dgm:pt>
    <dgm:pt modelId="{97BA1856-F701-4C9A-AA59-99554695EBA3}" type="parTrans" cxnId="{E5BF6BFB-1540-48D1-A27D-01907753B39C}">
      <dgm:prSet/>
      <dgm:spPr/>
      <dgm:t>
        <a:bodyPr/>
        <a:lstStyle/>
        <a:p>
          <a:endParaRPr lang="it-IT"/>
        </a:p>
      </dgm:t>
    </dgm:pt>
    <dgm:pt modelId="{90E14545-8E7B-4BAC-B39C-22DE4A3A4176}" type="sibTrans" cxnId="{E5BF6BFB-1540-48D1-A27D-01907753B39C}">
      <dgm:prSet/>
      <dgm:spPr/>
      <dgm:t>
        <a:bodyPr/>
        <a:lstStyle/>
        <a:p>
          <a:endParaRPr lang="it-IT"/>
        </a:p>
      </dgm:t>
    </dgm:pt>
    <dgm:pt modelId="{724F88DE-E969-4079-B175-18C1D142F761}">
      <dgm:prSet phldrT="[Testo]" custT="1"/>
      <dgm:spPr/>
      <dgm:t>
        <a:bodyPr/>
        <a:lstStyle/>
        <a:p>
          <a:r>
            <a:rPr lang="it-IT" sz="2800" b="1" dirty="0" smtClean="0"/>
            <a:t>MOMENTO </a:t>
          </a:r>
          <a:r>
            <a:rPr lang="it-IT" sz="2800" b="1" dirty="0" err="1" smtClean="0"/>
            <a:t>DI</a:t>
          </a:r>
          <a:r>
            <a:rPr lang="it-IT" sz="2800" b="1" dirty="0" smtClean="0"/>
            <a:t> TRANSIZIONE</a:t>
          </a:r>
          <a:endParaRPr lang="it-IT" sz="2800" b="1" dirty="0"/>
        </a:p>
      </dgm:t>
    </dgm:pt>
    <dgm:pt modelId="{838CC8FF-5F1B-44CA-9A98-0336D1A3AA75}" type="parTrans" cxnId="{762FD6C0-8388-450C-B290-9934F0FA6CCF}">
      <dgm:prSet/>
      <dgm:spPr/>
      <dgm:t>
        <a:bodyPr/>
        <a:lstStyle/>
        <a:p>
          <a:endParaRPr lang="it-IT"/>
        </a:p>
      </dgm:t>
    </dgm:pt>
    <dgm:pt modelId="{638B00CD-4E3B-46C4-B670-D5AAC5BEBFFC}" type="sibTrans" cxnId="{762FD6C0-8388-450C-B290-9934F0FA6CCF}">
      <dgm:prSet/>
      <dgm:spPr/>
      <dgm:t>
        <a:bodyPr/>
        <a:lstStyle/>
        <a:p>
          <a:endParaRPr lang="it-IT"/>
        </a:p>
      </dgm:t>
    </dgm:pt>
    <dgm:pt modelId="{A9A5246C-43D8-4CA7-8E24-F64908C8929D}">
      <dgm:prSet phldrT="[Testo]" custT="1"/>
      <dgm:spPr/>
      <dgm:t>
        <a:bodyPr/>
        <a:lstStyle/>
        <a:p>
          <a:r>
            <a:rPr lang="it-IT" sz="2800" b="1" dirty="0" smtClean="0"/>
            <a:t>EVENTO COMPLESSO</a:t>
          </a:r>
          <a:endParaRPr lang="it-IT" sz="2800" b="1" dirty="0"/>
        </a:p>
      </dgm:t>
    </dgm:pt>
    <dgm:pt modelId="{3FD89735-CD5C-40B7-B2BA-C6ED80ED3DD5}" type="parTrans" cxnId="{53D58BDF-116A-4968-84C8-9CDA98C8674C}">
      <dgm:prSet/>
      <dgm:spPr/>
      <dgm:t>
        <a:bodyPr/>
        <a:lstStyle/>
        <a:p>
          <a:endParaRPr lang="it-IT"/>
        </a:p>
      </dgm:t>
    </dgm:pt>
    <dgm:pt modelId="{604F9B77-3BCE-4F3B-84A0-1D769ED9AF9D}" type="sibTrans" cxnId="{53D58BDF-116A-4968-84C8-9CDA98C8674C}">
      <dgm:prSet/>
      <dgm:spPr/>
      <dgm:t>
        <a:bodyPr/>
        <a:lstStyle/>
        <a:p>
          <a:endParaRPr lang="it-IT"/>
        </a:p>
      </dgm:t>
    </dgm:pt>
    <dgm:pt modelId="{07104F66-F40C-4A5B-ADDE-E02CF1A2A651}" type="pres">
      <dgm:prSet presAssocID="{DA154A14-C6F2-40C8-8D09-819D96C8CB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781798E-569E-4088-B85A-956DFF3FEC8B}" type="pres">
      <dgm:prSet presAssocID="{8AC51081-7259-4B7A-B569-B8443865065A}" presName="centerShape" presStyleLbl="node0" presStyleIdx="0" presStyleCnt="1" custScaleX="208024" custScaleY="69887" custLinFactNeighborX="349" custLinFactNeighborY="-5967"/>
      <dgm:spPr/>
      <dgm:t>
        <a:bodyPr/>
        <a:lstStyle/>
        <a:p>
          <a:endParaRPr lang="it-IT"/>
        </a:p>
      </dgm:t>
    </dgm:pt>
    <dgm:pt modelId="{83C45A16-BD9F-4B24-A2E6-73A86B3B60EE}" type="pres">
      <dgm:prSet presAssocID="{97BA1856-F701-4C9A-AA59-99554695EBA3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024F4F23-E1ED-4929-AEE0-92FFE1B265BD}" type="pres">
      <dgm:prSet presAssocID="{E3B139B3-3E19-41E9-823E-CBDC9A9991FF}" presName="node" presStyleLbl="node1" presStyleIdx="0" presStyleCnt="3" custScaleX="131282" custScaleY="70721" custRadScaleRad="153322" custRadScaleInc="-77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923F09-8E3D-4B1A-BFCC-A0A79E3C53F8}" type="pres">
      <dgm:prSet presAssocID="{838CC8FF-5F1B-44CA-9A98-0336D1A3AA75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2063747-30EC-41C4-A384-648FDA4F93EF}" type="pres">
      <dgm:prSet presAssocID="{724F88DE-E969-4079-B175-18C1D142F761}" presName="node" presStyleLbl="node1" presStyleIdx="1" presStyleCnt="3" custScaleX="131282" custScaleY="81550" custRadScaleRad="89502" custRadScaleInc="-2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C0A0C1-5590-4C91-B1A9-AE90C9EA6716}" type="pres">
      <dgm:prSet presAssocID="{3FD89735-CD5C-40B7-B2BA-C6ED80ED3DD5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09216A4-4CA7-4196-AB43-1470160E7155}" type="pres">
      <dgm:prSet presAssocID="{A9A5246C-43D8-4CA7-8E24-F64908C8929D}" presName="node" presStyleLbl="node1" presStyleIdx="2" presStyleCnt="3" custScaleX="135135" custScaleY="67453" custRadScaleRad="156619" custRadScaleInc="28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18FE62B-426D-4665-AF87-E5AB0DF8671B}" type="presOf" srcId="{838CC8FF-5F1B-44CA-9A98-0336D1A3AA75}" destId="{A6923F09-8E3D-4B1A-BFCC-A0A79E3C53F8}" srcOrd="0" destOrd="0" presId="urn:microsoft.com/office/officeart/2005/8/layout/radial4"/>
    <dgm:cxn modelId="{8E5CD272-4C04-4CC1-8DD7-A3C04E457F28}" type="presOf" srcId="{3FD89735-CD5C-40B7-B2BA-C6ED80ED3DD5}" destId="{1FC0A0C1-5590-4C91-B1A9-AE90C9EA6716}" srcOrd="0" destOrd="0" presId="urn:microsoft.com/office/officeart/2005/8/layout/radial4"/>
    <dgm:cxn modelId="{B11F12B4-51E3-4C1C-9E0D-F6C053F62B63}" srcId="{DA154A14-C6F2-40C8-8D09-819D96C8CBC7}" destId="{8AC51081-7259-4B7A-B569-B8443865065A}" srcOrd="0" destOrd="0" parTransId="{9A288367-5E10-4DAC-B321-7578B387329C}" sibTransId="{0E7FB467-453A-4A4B-A5D5-632832724ECA}"/>
    <dgm:cxn modelId="{762FD6C0-8388-450C-B290-9934F0FA6CCF}" srcId="{8AC51081-7259-4B7A-B569-B8443865065A}" destId="{724F88DE-E969-4079-B175-18C1D142F761}" srcOrd="1" destOrd="0" parTransId="{838CC8FF-5F1B-44CA-9A98-0336D1A3AA75}" sibTransId="{638B00CD-4E3B-46C4-B670-D5AAC5BEBFFC}"/>
    <dgm:cxn modelId="{9579D494-E0C4-488D-91E8-E44748B9B0A5}" type="presOf" srcId="{DA154A14-C6F2-40C8-8D09-819D96C8CBC7}" destId="{07104F66-F40C-4A5B-ADDE-E02CF1A2A651}" srcOrd="0" destOrd="0" presId="urn:microsoft.com/office/officeart/2005/8/layout/radial4"/>
    <dgm:cxn modelId="{A8150142-F728-434F-806A-53F231B3DEFF}" type="presOf" srcId="{A9A5246C-43D8-4CA7-8E24-F64908C8929D}" destId="{109216A4-4CA7-4196-AB43-1470160E7155}" srcOrd="0" destOrd="0" presId="urn:microsoft.com/office/officeart/2005/8/layout/radial4"/>
    <dgm:cxn modelId="{E5BF6BFB-1540-48D1-A27D-01907753B39C}" srcId="{8AC51081-7259-4B7A-B569-B8443865065A}" destId="{E3B139B3-3E19-41E9-823E-CBDC9A9991FF}" srcOrd="0" destOrd="0" parTransId="{97BA1856-F701-4C9A-AA59-99554695EBA3}" sibTransId="{90E14545-8E7B-4BAC-B39C-22DE4A3A4176}"/>
    <dgm:cxn modelId="{E3FE6D4D-2DD2-4634-9A83-0E0C11303FDE}" type="presOf" srcId="{97BA1856-F701-4C9A-AA59-99554695EBA3}" destId="{83C45A16-BD9F-4B24-A2E6-73A86B3B60EE}" srcOrd="0" destOrd="0" presId="urn:microsoft.com/office/officeart/2005/8/layout/radial4"/>
    <dgm:cxn modelId="{F5819F56-50A3-4704-A56D-152B5A1B8E6F}" type="presOf" srcId="{8AC51081-7259-4B7A-B569-B8443865065A}" destId="{0781798E-569E-4088-B85A-956DFF3FEC8B}" srcOrd="0" destOrd="0" presId="urn:microsoft.com/office/officeart/2005/8/layout/radial4"/>
    <dgm:cxn modelId="{53D58BDF-116A-4968-84C8-9CDA98C8674C}" srcId="{8AC51081-7259-4B7A-B569-B8443865065A}" destId="{A9A5246C-43D8-4CA7-8E24-F64908C8929D}" srcOrd="2" destOrd="0" parTransId="{3FD89735-CD5C-40B7-B2BA-C6ED80ED3DD5}" sibTransId="{604F9B77-3BCE-4F3B-84A0-1D769ED9AF9D}"/>
    <dgm:cxn modelId="{A43C387D-F1A3-464B-9433-006C5EA6D9E3}" type="presOf" srcId="{724F88DE-E969-4079-B175-18C1D142F761}" destId="{32063747-30EC-41C4-A384-648FDA4F93EF}" srcOrd="0" destOrd="0" presId="urn:microsoft.com/office/officeart/2005/8/layout/radial4"/>
    <dgm:cxn modelId="{8DF9F824-1423-4A80-95E0-C3B8E04524AF}" type="presOf" srcId="{E3B139B3-3E19-41E9-823E-CBDC9A9991FF}" destId="{024F4F23-E1ED-4929-AEE0-92FFE1B265BD}" srcOrd="0" destOrd="0" presId="urn:microsoft.com/office/officeart/2005/8/layout/radial4"/>
    <dgm:cxn modelId="{E76316D0-3647-42F8-B869-12DD9689716C}" type="presParOf" srcId="{07104F66-F40C-4A5B-ADDE-E02CF1A2A651}" destId="{0781798E-569E-4088-B85A-956DFF3FEC8B}" srcOrd="0" destOrd="0" presId="urn:microsoft.com/office/officeart/2005/8/layout/radial4"/>
    <dgm:cxn modelId="{51193EB8-4DAD-4C9C-9D06-359FE0BD52B6}" type="presParOf" srcId="{07104F66-F40C-4A5B-ADDE-E02CF1A2A651}" destId="{83C45A16-BD9F-4B24-A2E6-73A86B3B60EE}" srcOrd="1" destOrd="0" presId="urn:microsoft.com/office/officeart/2005/8/layout/radial4"/>
    <dgm:cxn modelId="{9B32A01F-CF80-4938-A8D2-BF0FE1079F3B}" type="presParOf" srcId="{07104F66-F40C-4A5B-ADDE-E02CF1A2A651}" destId="{024F4F23-E1ED-4929-AEE0-92FFE1B265BD}" srcOrd="2" destOrd="0" presId="urn:microsoft.com/office/officeart/2005/8/layout/radial4"/>
    <dgm:cxn modelId="{81838499-6647-4215-A90A-887A4C495E92}" type="presParOf" srcId="{07104F66-F40C-4A5B-ADDE-E02CF1A2A651}" destId="{A6923F09-8E3D-4B1A-BFCC-A0A79E3C53F8}" srcOrd="3" destOrd="0" presId="urn:microsoft.com/office/officeart/2005/8/layout/radial4"/>
    <dgm:cxn modelId="{BB5AF692-8F52-4CFF-93AA-514E84EB7B5B}" type="presParOf" srcId="{07104F66-F40C-4A5B-ADDE-E02CF1A2A651}" destId="{32063747-30EC-41C4-A384-648FDA4F93EF}" srcOrd="4" destOrd="0" presId="urn:microsoft.com/office/officeart/2005/8/layout/radial4"/>
    <dgm:cxn modelId="{2FE36E3F-5025-49E7-9C64-22C2D45F4722}" type="presParOf" srcId="{07104F66-F40C-4A5B-ADDE-E02CF1A2A651}" destId="{1FC0A0C1-5590-4C91-B1A9-AE90C9EA6716}" srcOrd="5" destOrd="0" presId="urn:microsoft.com/office/officeart/2005/8/layout/radial4"/>
    <dgm:cxn modelId="{27AAD1ED-11D6-47AE-9CEB-C9CCE0566404}" type="presParOf" srcId="{07104F66-F40C-4A5B-ADDE-E02CF1A2A651}" destId="{109216A4-4CA7-4196-AB43-1470160E715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51E8710-DF1C-4960-BC08-FFC30858B31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879AF4-4C30-47E1-891B-1E327ADD7E5B}">
      <dgm:prSet phldrT="[Testo]"/>
      <dgm:spPr>
        <a:noFill/>
        <a:ln>
          <a:noFill/>
        </a:ln>
      </dgm:spPr>
      <dgm:t>
        <a:bodyPr/>
        <a:lstStyle/>
        <a:p>
          <a:r>
            <a:rPr lang="it-IT" dirty="0" smtClean="0"/>
            <a:t>  </a:t>
          </a:r>
          <a:endParaRPr lang="it-IT" dirty="0"/>
        </a:p>
      </dgm:t>
    </dgm:pt>
    <dgm:pt modelId="{BCA0FEB7-BC80-4E12-AC34-EE2D095EDE94}" type="parTrans" cxnId="{FA4D1AF8-6CE6-4314-88A2-197A717BC65F}">
      <dgm:prSet/>
      <dgm:spPr/>
      <dgm:t>
        <a:bodyPr/>
        <a:lstStyle/>
        <a:p>
          <a:endParaRPr lang="it-IT"/>
        </a:p>
      </dgm:t>
    </dgm:pt>
    <dgm:pt modelId="{1BC958B0-A1FD-4BB0-9C59-55580F8C96B1}" type="sibTrans" cxnId="{FA4D1AF8-6CE6-4314-88A2-197A717BC65F}">
      <dgm:prSet/>
      <dgm:spPr/>
      <dgm:t>
        <a:bodyPr/>
        <a:lstStyle/>
        <a:p>
          <a:endParaRPr lang="it-IT"/>
        </a:p>
      </dgm:t>
    </dgm:pt>
    <dgm:pt modelId="{BF4D8279-1B2A-4496-9C26-CDD99CD00C91}">
      <dgm:prSet phldrT="[Tes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dirty="0" smtClean="0"/>
            <a:t>PRESA IN CARICO DEL PROBLEMA</a:t>
          </a:r>
          <a:endParaRPr lang="it-IT" sz="1300" dirty="0"/>
        </a:p>
      </dgm:t>
    </dgm:pt>
    <dgm:pt modelId="{0D1CC4EA-5598-4583-8691-65CC92048BDC}" type="parTrans" cxnId="{EFE8AB90-B9CA-4FD9-803A-1B89CBD090F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BFE68BB-A507-4C3D-A462-B1A3791A49F9}" type="sibTrans" cxnId="{EFE8AB90-B9CA-4FD9-803A-1B89CBD090FF}">
      <dgm:prSet/>
      <dgm:spPr/>
      <dgm:t>
        <a:bodyPr/>
        <a:lstStyle/>
        <a:p>
          <a:endParaRPr lang="it-IT"/>
        </a:p>
      </dgm:t>
    </dgm:pt>
    <dgm:pt modelId="{5028BBA8-ACA7-4669-9144-2B92CAFEA33F}">
      <dgm:prSet phldrT="[Testo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b="1" dirty="0" smtClean="0"/>
            <a:t>COINVOLGIMENTO DEL PAZIENTE E DEL FAMIGLIARE</a:t>
          </a:r>
          <a:endParaRPr lang="it-IT" sz="1300" dirty="0"/>
        </a:p>
      </dgm:t>
    </dgm:pt>
    <dgm:pt modelId="{272FF420-FCD1-4A12-9D64-434429E44A9B}" type="parTrans" cxnId="{6492516A-3322-40C9-AFC7-63644BBD535B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2F896B90-5C4A-40A3-8B6E-9DE128D46CEF}" type="sibTrans" cxnId="{6492516A-3322-40C9-AFC7-63644BBD535B}">
      <dgm:prSet/>
      <dgm:spPr/>
      <dgm:t>
        <a:bodyPr/>
        <a:lstStyle/>
        <a:p>
          <a:endParaRPr lang="it-IT"/>
        </a:p>
      </dgm:t>
    </dgm:pt>
    <dgm:pt modelId="{1981D859-BA39-49C4-8134-70362199EF1B}">
      <dgm:prSet phldrT="[Tes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800" b="1" dirty="0" smtClean="0"/>
            <a:t>VALUTAZIONE DEI BISOGNI ASSISTENZIALI SANITARI E SOCIALI</a:t>
          </a:r>
          <a:endParaRPr lang="it-IT" sz="2800" dirty="0"/>
        </a:p>
      </dgm:t>
    </dgm:pt>
    <dgm:pt modelId="{441B277D-A057-4DAB-8C9D-2DA492970A8D}" type="parTrans" cxnId="{5ECB5C31-85ED-490D-B053-26518910E27C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ADD29F0-EFC2-46D3-979A-E22BD45D4B89}" type="sibTrans" cxnId="{5ECB5C31-85ED-490D-B053-26518910E27C}">
      <dgm:prSet/>
      <dgm:spPr/>
      <dgm:t>
        <a:bodyPr/>
        <a:lstStyle/>
        <a:p>
          <a:endParaRPr lang="it-IT"/>
        </a:p>
      </dgm:t>
    </dgm:pt>
    <dgm:pt modelId="{C9F0CC40-6DA8-4339-95FA-D4B6D3321180}">
      <dgm:prSet phldrT="[Testo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 sz="2800" b="1" dirty="0"/>
        </a:p>
      </dgm:t>
    </dgm:pt>
    <dgm:pt modelId="{F3A28F1F-67FA-4FE1-9870-632DD0A7D609}" type="parTrans" cxnId="{E0BA823F-E6F0-4A81-B21D-B7FA5E92BC3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/>
        </a:p>
      </dgm:t>
    </dgm:pt>
    <dgm:pt modelId="{F97986C7-7F74-4D12-B80A-995FF2CD4FCA}" type="sibTrans" cxnId="{E0BA823F-E6F0-4A81-B21D-B7FA5E92BC39}">
      <dgm:prSet/>
      <dgm:spPr/>
      <dgm:t>
        <a:bodyPr/>
        <a:lstStyle/>
        <a:p>
          <a:endParaRPr lang="it-IT"/>
        </a:p>
      </dgm:t>
    </dgm:pt>
    <dgm:pt modelId="{FFFBDE0C-9202-458D-836A-AA78572BEFDC}">
      <dgm:prSet phldrT="[Tes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 sz="1300" dirty="0"/>
        </a:p>
      </dgm:t>
    </dgm:pt>
    <dgm:pt modelId="{41B50420-5A89-4ED6-8FD1-D25CB804E4D5}" type="parTrans" cxnId="{0ACCCED1-8624-4518-842A-C3198779CD5A}">
      <dgm:prSet/>
      <dgm:spPr>
        <a:noFill/>
      </dgm:spPr>
      <dgm:t>
        <a:bodyPr/>
        <a:lstStyle/>
        <a:p>
          <a:endParaRPr lang="it-IT"/>
        </a:p>
      </dgm:t>
    </dgm:pt>
    <dgm:pt modelId="{DB3D2AAC-8C81-47F0-91F1-A4E0ED948585}" type="sibTrans" cxnId="{0ACCCED1-8624-4518-842A-C3198779CD5A}">
      <dgm:prSet/>
      <dgm:spPr/>
      <dgm:t>
        <a:bodyPr/>
        <a:lstStyle/>
        <a:p>
          <a:endParaRPr lang="it-IT"/>
        </a:p>
      </dgm:t>
    </dgm:pt>
    <dgm:pt modelId="{635667FB-B36E-4DD2-B59F-6932D1D3948F}" type="pres">
      <dgm:prSet presAssocID="{551E8710-DF1C-4960-BC08-FFC30858B3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36F13C-6BC7-422B-AD00-7E5AFC9105A8}" type="pres">
      <dgm:prSet presAssocID="{3E879AF4-4C30-47E1-891B-1E327ADD7E5B}" presName="centerShape" presStyleLbl="node0" presStyleIdx="0" presStyleCnt="1" custScaleX="206514" custScaleY="60599" custLinFactNeighborX="277" custLinFactNeighborY="-50656"/>
      <dgm:spPr/>
      <dgm:t>
        <a:bodyPr/>
        <a:lstStyle/>
        <a:p>
          <a:endParaRPr lang="it-IT"/>
        </a:p>
      </dgm:t>
    </dgm:pt>
    <dgm:pt modelId="{64CE2B56-B97B-46B4-988C-1DA767C8399C}" type="pres">
      <dgm:prSet presAssocID="{0D1CC4EA-5598-4583-8691-65CC92048BDC}" presName="parTrans" presStyleLbl="bgSibTrans2D1" presStyleIdx="0" presStyleCnt="5" custAng="9715495" custScaleX="32987" custLinFactNeighborX="30840" custLinFactNeighborY="-44657"/>
      <dgm:spPr/>
      <dgm:t>
        <a:bodyPr/>
        <a:lstStyle/>
        <a:p>
          <a:endParaRPr lang="it-IT"/>
        </a:p>
      </dgm:t>
    </dgm:pt>
    <dgm:pt modelId="{FB9D8B50-0FB9-4817-A7D1-0DA6EB6EA0EB}" type="pres">
      <dgm:prSet presAssocID="{BF4D8279-1B2A-4496-9C26-CDD99CD00C91}" presName="node" presStyleLbl="node1" presStyleIdx="0" presStyleCnt="5" custScaleX="95165" custScaleY="70908" custRadScaleRad="138084" custRadScaleInc="944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7207D2-D4C8-4B73-BEA6-D87B9638AADF}" type="pres">
      <dgm:prSet presAssocID="{272FF420-FCD1-4A12-9D64-434429E44A9B}" presName="parTrans" presStyleLbl="bgSibTrans2D1" presStyleIdx="1" presStyleCnt="5" custAng="10116253" custScaleX="63166" custLinFactNeighborX="10304" custLinFactNeighborY="-61310"/>
      <dgm:spPr/>
      <dgm:t>
        <a:bodyPr/>
        <a:lstStyle/>
        <a:p>
          <a:endParaRPr lang="it-IT"/>
        </a:p>
      </dgm:t>
    </dgm:pt>
    <dgm:pt modelId="{E14E410D-A1E8-4495-B67E-CAA83EBEFCE7}" type="pres">
      <dgm:prSet presAssocID="{5028BBA8-ACA7-4669-9144-2B92CAFEA33F}" presName="node" presStyleLbl="node1" presStyleIdx="1" presStyleCnt="5" custScaleX="86580" custScaleY="70904" custRadScaleRad="117288" custRadScaleInc="-12221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24E4B0-9C5A-40F1-8366-879382E0A415}" type="pres">
      <dgm:prSet presAssocID="{441B277D-A057-4DAB-8C9D-2DA492970A8D}" presName="parTrans" presStyleLbl="bgSibTrans2D1" presStyleIdx="2" presStyleCnt="5" custAng="11228370" custScaleX="29428" custScaleY="103672" custLinFactY="-27713" custLinFactNeighborX="10013" custLinFactNeighborY="-100000"/>
      <dgm:spPr/>
      <dgm:t>
        <a:bodyPr/>
        <a:lstStyle/>
        <a:p>
          <a:endParaRPr lang="it-IT"/>
        </a:p>
      </dgm:t>
    </dgm:pt>
    <dgm:pt modelId="{4D91D5E2-08A8-4A40-9F74-D44A16952C9C}" type="pres">
      <dgm:prSet presAssocID="{1981D859-BA39-49C4-8134-70362199EF1B}" presName="node" presStyleLbl="node1" presStyleIdx="2" presStyleCnt="5" custScaleX="186120" custScaleY="136471" custRadScaleRad="25623" custRadScaleInc="1077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15E2D0-CF5D-4E36-8400-28DD1A80719C}" type="pres">
      <dgm:prSet presAssocID="{41B50420-5A89-4ED6-8FD1-D25CB804E4D5}" presName="parTrans" presStyleLbl="bgSibTrans2D1" presStyleIdx="3" presStyleCnt="5"/>
      <dgm:spPr/>
      <dgm:t>
        <a:bodyPr/>
        <a:lstStyle/>
        <a:p>
          <a:endParaRPr lang="it-IT"/>
        </a:p>
      </dgm:t>
    </dgm:pt>
    <dgm:pt modelId="{0DCE3DED-A222-46BC-9316-83A63B40EE76}" type="pres">
      <dgm:prSet presAssocID="{FFFBDE0C-9202-458D-836A-AA78572BEFDC}" presName="node" presStyleLbl="node1" presStyleIdx="3" presStyleCnt="5" custRadScaleRad="168585" custRadScaleInc="4465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C8DA07-C295-4D15-860E-72169DBF2D6A}" type="pres">
      <dgm:prSet presAssocID="{F3A28F1F-67FA-4FE1-9870-632DD0A7D609}" presName="parTrans" presStyleLbl="bgSibTrans2D1" presStyleIdx="4" presStyleCnt="5" custAng="11713729" custScaleX="43594" custScaleY="101150" custLinFactNeighborX="-11681" custLinFactNeighborY="-65625"/>
      <dgm:spPr/>
      <dgm:t>
        <a:bodyPr/>
        <a:lstStyle/>
        <a:p>
          <a:endParaRPr lang="it-IT"/>
        </a:p>
      </dgm:t>
    </dgm:pt>
    <dgm:pt modelId="{8BB26E31-3A01-44DC-B274-1DA865BAB472}" type="pres">
      <dgm:prSet presAssocID="{C9F0CC40-6DA8-4339-95FA-D4B6D3321180}" presName="node" presStyleLbl="node1" presStyleIdx="4" presStyleCnt="5" custScaleX="153974" custScaleY="91643" custRadScaleRad="124439" custRadScaleInc="-169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34DD0AC-21C0-4FFF-91D8-156E44AA795E}" type="presOf" srcId="{551E8710-DF1C-4960-BC08-FFC30858B317}" destId="{635667FB-B36E-4DD2-B59F-6932D1D3948F}" srcOrd="0" destOrd="0" presId="urn:microsoft.com/office/officeart/2005/8/layout/radial4"/>
    <dgm:cxn modelId="{5F9D8308-60FF-40BC-AF63-93C2E3FA114D}" type="presOf" srcId="{41B50420-5A89-4ED6-8FD1-D25CB804E4D5}" destId="{0915E2D0-CF5D-4E36-8400-28DD1A80719C}" srcOrd="0" destOrd="0" presId="urn:microsoft.com/office/officeart/2005/8/layout/radial4"/>
    <dgm:cxn modelId="{2D4AD8E1-71DE-4A06-88FF-890ECCC1446D}" type="presOf" srcId="{441B277D-A057-4DAB-8C9D-2DA492970A8D}" destId="{8D24E4B0-9C5A-40F1-8366-879382E0A415}" srcOrd="0" destOrd="0" presId="urn:microsoft.com/office/officeart/2005/8/layout/radial4"/>
    <dgm:cxn modelId="{E0BA823F-E6F0-4A81-B21D-B7FA5E92BC39}" srcId="{3E879AF4-4C30-47E1-891B-1E327ADD7E5B}" destId="{C9F0CC40-6DA8-4339-95FA-D4B6D3321180}" srcOrd="4" destOrd="0" parTransId="{F3A28F1F-67FA-4FE1-9870-632DD0A7D609}" sibTransId="{F97986C7-7F74-4D12-B80A-995FF2CD4FCA}"/>
    <dgm:cxn modelId="{EFE8AB90-B9CA-4FD9-803A-1B89CBD090FF}" srcId="{3E879AF4-4C30-47E1-891B-1E327ADD7E5B}" destId="{BF4D8279-1B2A-4496-9C26-CDD99CD00C91}" srcOrd="0" destOrd="0" parTransId="{0D1CC4EA-5598-4583-8691-65CC92048BDC}" sibTransId="{1BFE68BB-A507-4C3D-A462-B1A3791A49F9}"/>
    <dgm:cxn modelId="{5ECB5C31-85ED-490D-B053-26518910E27C}" srcId="{3E879AF4-4C30-47E1-891B-1E327ADD7E5B}" destId="{1981D859-BA39-49C4-8134-70362199EF1B}" srcOrd="2" destOrd="0" parTransId="{441B277D-A057-4DAB-8C9D-2DA492970A8D}" sibTransId="{1ADD29F0-EFC2-46D3-979A-E22BD45D4B89}"/>
    <dgm:cxn modelId="{6492516A-3322-40C9-AFC7-63644BBD535B}" srcId="{3E879AF4-4C30-47E1-891B-1E327ADD7E5B}" destId="{5028BBA8-ACA7-4669-9144-2B92CAFEA33F}" srcOrd="1" destOrd="0" parTransId="{272FF420-FCD1-4A12-9D64-434429E44A9B}" sibTransId="{2F896B90-5C4A-40A3-8B6E-9DE128D46CEF}"/>
    <dgm:cxn modelId="{55B95C6C-2658-4A4A-B806-A677F48D9D87}" type="presOf" srcId="{5028BBA8-ACA7-4669-9144-2B92CAFEA33F}" destId="{E14E410D-A1E8-4495-B67E-CAA83EBEFCE7}" srcOrd="0" destOrd="0" presId="urn:microsoft.com/office/officeart/2005/8/layout/radial4"/>
    <dgm:cxn modelId="{B4333008-E216-4849-986C-57ECBC0E69E3}" type="presOf" srcId="{BF4D8279-1B2A-4496-9C26-CDD99CD00C91}" destId="{FB9D8B50-0FB9-4817-A7D1-0DA6EB6EA0EB}" srcOrd="0" destOrd="0" presId="urn:microsoft.com/office/officeart/2005/8/layout/radial4"/>
    <dgm:cxn modelId="{66C5A677-5112-486E-A560-C1CEF247EFC9}" type="presOf" srcId="{3E879AF4-4C30-47E1-891B-1E327ADD7E5B}" destId="{5136F13C-6BC7-422B-AD00-7E5AFC9105A8}" srcOrd="0" destOrd="0" presId="urn:microsoft.com/office/officeart/2005/8/layout/radial4"/>
    <dgm:cxn modelId="{B36570AD-7880-4DE8-8EE8-B038EAA01AC9}" type="presOf" srcId="{272FF420-FCD1-4A12-9D64-434429E44A9B}" destId="{7D7207D2-D4C8-4B73-BEA6-D87B9638AADF}" srcOrd="0" destOrd="0" presId="urn:microsoft.com/office/officeart/2005/8/layout/radial4"/>
    <dgm:cxn modelId="{56D8938F-9666-4728-B813-D906D3BA1727}" type="presOf" srcId="{C9F0CC40-6DA8-4339-95FA-D4B6D3321180}" destId="{8BB26E31-3A01-44DC-B274-1DA865BAB472}" srcOrd="0" destOrd="0" presId="urn:microsoft.com/office/officeart/2005/8/layout/radial4"/>
    <dgm:cxn modelId="{EF72A0B4-4AF5-4899-9FAC-AF7FC31C5ED5}" type="presOf" srcId="{F3A28F1F-67FA-4FE1-9870-632DD0A7D609}" destId="{4BC8DA07-C295-4D15-860E-72169DBF2D6A}" srcOrd="0" destOrd="0" presId="urn:microsoft.com/office/officeart/2005/8/layout/radial4"/>
    <dgm:cxn modelId="{FA4D1AF8-6CE6-4314-88A2-197A717BC65F}" srcId="{551E8710-DF1C-4960-BC08-FFC30858B317}" destId="{3E879AF4-4C30-47E1-891B-1E327ADD7E5B}" srcOrd="0" destOrd="0" parTransId="{BCA0FEB7-BC80-4E12-AC34-EE2D095EDE94}" sibTransId="{1BC958B0-A1FD-4BB0-9C59-55580F8C96B1}"/>
    <dgm:cxn modelId="{3E6A52CF-8932-41CC-9C89-5AC8C5AC6007}" type="presOf" srcId="{0D1CC4EA-5598-4583-8691-65CC92048BDC}" destId="{64CE2B56-B97B-46B4-988C-1DA767C8399C}" srcOrd="0" destOrd="0" presId="urn:microsoft.com/office/officeart/2005/8/layout/radial4"/>
    <dgm:cxn modelId="{6F532E22-DC3C-4B38-B053-7A7C401757DA}" type="presOf" srcId="{1981D859-BA39-49C4-8134-70362199EF1B}" destId="{4D91D5E2-08A8-4A40-9F74-D44A16952C9C}" srcOrd="0" destOrd="0" presId="urn:microsoft.com/office/officeart/2005/8/layout/radial4"/>
    <dgm:cxn modelId="{0ACCCED1-8624-4518-842A-C3198779CD5A}" srcId="{3E879AF4-4C30-47E1-891B-1E327ADD7E5B}" destId="{FFFBDE0C-9202-458D-836A-AA78572BEFDC}" srcOrd="3" destOrd="0" parTransId="{41B50420-5A89-4ED6-8FD1-D25CB804E4D5}" sibTransId="{DB3D2AAC-8C81-47F0-91F1-A4E0ED948585}"/>
    <dgm:cxn modelId="{229D748E-8D02-4AA4-8BF7-E43B148037A8}" type="presOf" srcId="{FFFBDE0C-9202-458D-836A-AA78572BEFDC}" destId="{0DCE3DED-A222-46BC-9316-83A63B40EE76}" srcOrd="0" destOrd="0" presId="urn:microsoft.com/office/officeart/2005/8/layout/radial4"/>
    <dgm:cxn modelId="{F5455265-FC69-4ED9-98E1-811ECD6155E2}" type="presParOf" srcId="{635667FB-B36E-4DD2-B59F-6932D1D3948F}" destId="{5136F13C-6BC7-422B-AD00-7E5AFC9105A8}" srcOrd="0" destOrd="0" presId="urn:microsoft.com/office/officeart/2005/8/layout/radial4"/>
    <dgm:cxn modelId="{EF4D4288-C57B-4E35-AB5E-8DE372691FCC}" type="presParOf" srcId="{635667FB-B36E-4DD2-B59F-6932D1D3948F}" destId="{64CE2B56-B97B-46B4-988C-1DA767C8399C}" srcOrd="1" destOrd="0" presId="urn:microsoft.com/office/officeart/2005/8/layout/radial4"/>
    <dgm:cxn modelId="{4E54AFD2-9EBF-43D5-B96B-8F16B175DB6A}" type="presParOf" srcId="{635667FB-B36E-4DD2-B59F-6932D1D3948F}" destId="{FB9D8B50-0FB9-4817-A7D1-0DA6EB6EA0EB}" srcOrd="2" destOrd="0" presId="urn:microsoft.com/office/officeart/2005/8/layout/radial4"/>
    <dgm:cxn modelId="{12AB1523-09B0-4446-8EBC-D7FBA4D4DB86}" type="presParOf" srcId="{635667FB-B36E-4DD2-B59F-6932D1D3948F}" destId="{7D7207D2-D4C8-4B73-BEA6-D87B9638AADF}" srcOrd="3" destOrd="0" presId="urn:microsoft.com/office/officeart/2005/8/layout/radial4"/>
    <dgm:cxn modelId="{DCF46405-1EBB-4CB1-8E91-7A12027FB656}" type="presParOf" srcId="{635667FB-B36E-4DD2-B59F-6932D1D3948F}" destId="{E14E410D-A1E8-4495-B67E-CAA83EBEFCE7}" srcOrd="4" destOrd="0" presId="urn:microsoft.com/office/officeart/2005/8/layout/radial4"/>
    <dgm:cxn modelId="{E822C477-F0D7-4818-ABC2-C729B1806D83}" type="presParOf" srcId="{635667FB-B36E-4DD2-B59F-6932D1D3948F}" destId="{8D24E4B0-9C5A-40F1-8366-879382E0A415}" srcOrd="5" destOrd="0" presId="urn:microsoft.com/office/officeart/2005/8/layout/radial4"/>
    <dgm:cxn modelId="{6E49EB41-B2D7-41EB-AD91-1B07B34EA8A8}" type="presParOf" srcId="{635667FB-B36E-4DD2-B59F-6932D1D3948F}" destId="{4D91D5E2-08A8-4A40-9F74-D44A16952C9C}" srcOrd="6" destOrd="0" presId="urn:microsoft.com/office/officeart/2005/8/layout/radial4"/>
    <dgm:cxn modelId="{5ECD80CD-F798-4424-9603-C21345EA8D67}" type="presParOf" srcId="{635667FB-B36E-4DD2-B59F-6932D1D3948F}" destId="{0915E2D0-CF5D-4E36-8400-28DD1A80719C}" srcOrd="7" destOrd="0" presId="urn:microsoft.com/office/officeart/2005/8/layout/radial4"/>
    <dgm:cxn modelId="{B12523A8-089B-4722-801D-877209A668B8}" type="presParOf" srcId="{635667FB-B36E-4DD2-B59F-6932D1D3948F}" destId="{0DCE3DED-A222-46BC-9316-83A63B40EE76}" srcOrd="8" destOrd="0" presId="urn:microsoft.com/office/officeart/2005/8/layout/radial4"/>
    <dgm:cxn modelId="{B574B57A-642B-46EA-8440-0DEF991962A1}" type="presParOf" srcId="{635667FB-B36E-4DD2-B59F-6932D1D3948F}" destId="{4BC8DA07-C295-4D15-860E-72169DBF2D6A}" srcOrd="9" destOrd="0" presId="urn:microsoft.com/office/officeart/2005/8/layout/radial4"/>
    <dgm:cxn modelId="{59D9A335-5CFF-450D-8A0D-4DB364FCCA33}" type="presParOf" srcId="{635667FB-B36E-4DD2-B59F-6932D1D3948F}" destId="{8BB26E31-3A01-44DC-B274-1DA865BAB47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2631A7C-6480-4D5E-954D-77300DA6E1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7FB6E2DC-8B94-4D96-8AF5-587414D9EDE3}">
      <dgm:prSet custT="1"/>
      <dgm:spPr/>
      <dgm:t>
        <a:bodyPr/>
        <a:lstStyle/>
        <a:p>
          <a:pPr algn="ctr" rtl="0"/>
          <a:r>
            <a:rPr lang="it-IT" sz="3600" b="1" dirty="0" smtClean="0"/>
            <a:t>DIMISSIONI OSPEDALIERE</a:t>
          </a:r>
          <a:endParaRPr lang="it-IT" sz="3600" b="1" dirty="0"/>
        </a:p>
      </dgm:t>
    </dgm:pt>
    <dgm:pt modelId="{D5E8BAEF-A2EF-486B-9069-BB4D3F1C0D38}" type="parTrans" cxnId="{738B9808-6E31-4300-BAF7-ED3AF7909574}">
      <dgm:prSet/>
      <dgm:spPr/>
      <dgm:t>
        <a:bodyPr/>
        <a:lstStyle/>
        <a:p>
          <a:endParaRPr lang="it-IT"/>
        </a:p>
      </dgm:t>
    </dgm:pt>
    <dgm:pt modelId="{C8CF7B6B-6495-4AE9-BF6B-8892E8760F74}" type="sibTrans" cxnId="{738B9808-6E31-4300-BAF7-ED3AF7909574}">
      <dgm:prSet/>
      <dgm:spPr/>
      <dgm:t>
        <a:bodyPr/>
        <a:lstStyle/>
        <a:p>
          <a:endParaRPr lang="it-IT"/>
        </a:p>
      </dgm:t>
    </dgm:pt>
    <dgm:pt modelId="{C607FC9D-0FBF-4802-B5E3-B10B94EF2A20}" type="pres">
      <dgm:prSet presAssocID="{22631A7C-6480-4D5E-954D-77300DA6E1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D8E579-3D34-4229-8023-435E8FEBEA90}" type="pres">
      <dgm:prSet presAssocID="{7FB6E2DC-8B94-4D96-8AF5-587414D9ED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8B9808-6E31-4300-BAF7-ED3AF7909574}" srcId="{22631A7C-6480-4D5E-954D-77300DA6E124}" destId="{7FB6E2DC-8B94-4D96-8AF5-587414D9EDE3}" srcOrd="0" destOrd="0" parTransId="{D5E8BAEF-A2EF-486B-9069-BB4D3F1C0D38}" sibTransId="{C8CF7B6B-6495-4AE9-BF6B-8892E8760F74}"/>
    <dgm:cxn modelId="{C4E66D39-F355-4264-99DE-2538CFEA2108}" type="presOf" srcId="{22631A7C-6480-4D5E-954D-77300DA6E124}" destId="{C607FC9D-0FBF-4802-B5E3-B10B94EF2A20}" srcOrd="0" destOrd="0" presId="urn:microsoft.com/office/officeart/2005/8/layout/vList2"/>
    <dgm:cxn modelId="{2872719F-EAF2-4552-9A85-A365054ED5F2}" type="presOf" srcId="{7FB6E2DC-8B94-4D96-8AF5-587414D9EDE3}" destId="{96D8E579-3D34-4229-8023-435E8FEBEA90}" srcOrd="0" destOrd="0" presId="urn:microsoft.com/office/officeart/2005/8/layout/vList2"/>
    <dgm:cxn modelId="{6CC84769-3F09-4E9A-9F44-194E43F71D39}" type="presParOf" srcId="{C607FC9D-0FBF-4802-B5E3-B10B94EF2A20}" destId="{96D8E579-3D34-4229-8023-435E8FEBEA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A154A14-C6F2-40C8-8D09-819D96C8CBC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C51081-7259-4B7A-B569-B8443865065A}">
      <dgm:prSet phldrT="[Testo]"/>
      <dgm:spPr/>
      <dgm:t>
        <a:bodyPr/>
        <a:lstStyle/>
        <a:p>
          <a:r>
            <a:rPr lang="it-IT" b="1" dirty="0" smtClean="0"/>
            <a:t>PIANIFICARE LA DIMISSIONE</a:t>
          </a:r>
          <a:endParaRPr lang="it-IT" b="1" dirty="0"/>
        </a:p>
      </dgm:t>
    </dgm:pt>
    <dgm:pt modelId="{9A288367-5E10-4DAC-B321-7578B387329C}" type="parTrans" cxnId="{B11F12B4-51E3-4C1C-9E0D-F6C053F62B63}">
      <dgm:prSet/>
      <dgm:spPr/>
      <dgm:t>
        <a:bodyPr/>
        <a:lstStyle/>
        <a:p>
          <a:endParaRPr lang="it-IT"/>
        </a:p>
      </dgm:t>
    </dgm:pt>
    <dgm:pt modelId="{0E7FB467-453A-4A4B-A5D5-632832724ECA}" type="sibTrans" cxnId="{B11F12B4-51E3-4C1C-9E0D-F6C053F62B63}">
      <dgm:prSet/>
      <dgm:spPr/>
      <dgm:t>
        <a:bodyPr/>
        <a:lstStyle/>
        <a:p>
          <a:endParaRPr lang="it-IT"/>
        </a:p>
      </dgm:t>
    </dgm:pt>
    <dgm:pt modelId="{E3B139B3-3E19-41E9-823E-CBDC9A9991FF}">
      <dgm:prSet phldrT="[Testo]" custT="1"/>
      <dgm:spPr/>
      <dgm:t>
        <a:bodyPr/>
        <a:lstStyle/>
        <a:p>
          <a:r>
            <a:rPr lang="it-IT" sz="2800" b="1" dirty="0" smtClean="0"/>
            <a:t>MOMENTO CRITICO</a:t>
          </a:r>
          <a:endParaRPr lang="it-IT" sz="2800" b="1" dirty="0"/>
        </a:p>
      </dgm:t>
    </dgm:pt>
    <dgm:pt modelId="{97BA1856-F701-4C9A-AA59-99554695EBA3}" type="parTrans" cxnId="{E5BF6BFB-1540-48D1-A27D-01907753B39C}">
      <dgm:prSet/>
      <dgm:spPr/>
      <dgm:t>
        <a:bodyPr/>
        <a:lstStyle/>
        <a:p>
          <a:endParaRPr lang="it-IT"/>
        </a:p>
      </dgm:t>
    </dgm:pt>
    <dgm:pt modelId="{90E14545-8E7B-4BAC-B39C-22DE4A3A4176}" type="sibTrans" cxnId="{E5BF6BFB-1540-48D1-A27D-01907753B39C}">
      <dgm:prSet/>
      <dgm:spPr/>
      <dgm:t>
        <a:bodyPr/>
        <a:lstStyle/>
        <a:p>
          <a:endParaRPr lang="it-IT"/>
        </a:p>
      </dgm:t>
    </dgm:pt>
    <dgm:pt modelId="{724F88DE-E969-4079-B175-18C1D142F761}">
      <dgm:prSet phldrT="[Testo]" custT="1"/>
      <dgm:spPr/>
      <dgm:t>
        <a:bodyPr/>
        <a:lstStyle/>
        <a:p>
          <a:r>
            <a:rPr lang="it-IT" sz="2800" b="1" dirty="0" smtClean="0"/>
            <a:t>MOMENTO </a:t>
          </a:r>
          <a:r>
            <a:rPr lang="it-IT" sz="2800" b="1" dirty="0" err="1" smtClean="0"/>
            <a:t>DI</a:t>
          </a:r>
          <a:r>
            <a:rPr lang="it-IT" sz="2800" b="1" dirty="0" smtClean="0"/>
            <a:t> TRANSIZIONE</a:t>
          </a:r>
          <a:endParaRPr lang="it-IT" sz="2800" b="1" dirty="0"/>
        </a:p>
      </dgm:t>
    </dgm:pt>
    <dgm:pt modelId="{838CC8FF-5F1B-44CA-9A98-0336D1A3AA75}" type="parTrans" cxnId="{762FD6C0-8388-450C-B290-9934F0FA6CCF}">
      <dgm:prSet/>
      <dgm:spPr/>
      <dgm:t>
        <a:bodyPr/>
        <a:lstStyle/>
        <a:p>
          <a:endParaRPr lang="it-IT"/>
        </a:p>
      </dgm:t>
    </dgm:pt>
    <dgm:pt modelId="{638B00CD-4E3B-46C4-B670-D5AAC5BEBFFC}" type="sibTrans" cxnId="{762FD6C0-8388-450C-B290-9934F0FA6CCF}">
      <dgm:prSet/>
      <dgm:spPr/>
      <dgm:t>
        <a:bodyPr/>
        <a:lstStyle/>
        <a:p>
          <a:endParaRPr lang="it-IT"/>
        </a:p>
      </dgm:t>
    </dgm:pt>
    <dgm:pt modelId="{A9A5246C-43D8-4CA7-8E24-F64908C8929D}">
      <dgm:prSet phldrT="[Testo]" custT="1"/>
      <dgm:spPr/>
      <dgm:t>
        <a:bodyPr/>
        <a:lstStyle/>
        <a:p>
          <a:r>
            <a:rPr lang="it-IT" sz="2800" b="1" dirty="0" smtClean="0"/>
            <a:t>EVENTO COMPLESSO</a:t>
          </a:r>
          <a:endParaRPr lang="it-IT" sz="2800" b="1" dirty="0"/>
        </a:p>
      </dgm:t>
    </dgm:pt>
    <dgm:pt modelId="{3FD89735-CD5C-40B7-B2BA-C6ED80ED3DD5}" type="parTrans" cxnId="{53D58BDF-116A-4968-84C8-9CDA98C8674C}">
      <dgm:prSet/>
      <dgm:spPr/>
      <dgm:t>
        <a:bodyPr/>
        <a:lstStyle/>
        <a:p>
          <a:endParaRPr lang="it-IT"/>
        </a:p>
      </dgm:t>
    </dgm:pt>
    <dgm:pt modelId="{604F9B77-3BCE-4F3B-84A0-1D769ED9AF9D}" type="sibTrans" cxnId="{53D58BDF-116A-4968-84C8-9CDA98C8674C}">
      <dgm:prSet/>
      <dgm:spPr/>
      <dgm:t>
        <a:bodyPr/>
        <a:lstStyle/>
        <a:p>
          <a:endParaRPr lang="it-IT"/>
        </a:p>
      </dgm:t>
    </dgm:pt>
    <dgm:pt modelId="{07104F66-F40C-4A5B-ADDE-E02CF1A2A651}" type="pres">
      <dgm:prSet presAssocID="{DA154A14-C6F2-40C8-8D09-819D96C8CB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781798E-569E-4088-B85A-956DFF3FEC8B}" type="pres">
      <dgm:prSet presAssocID="{8AC51081-7259-4B7A-B569-B8443865065A}" presName="centerShape" presStyleLbl="node0" presStyleIdx="0" presStyleCnt="1" custScaleX="208024" custScaleY="69887" custLinFactNeighborX="349" custLinFactNeighborY="-5967"/>
      <dgm:spPr/>
      <dgm:t>
        <a:bodyPr/>
        <a:lstStyle/>
        <a:p>
          <a:endParaRPr lang="it-IT"/>
        </a:p>
      </dgm:t>
    </dgm:pt>
    <dgm:pt modelId="{83C45A16-BD9F-4B24-A2E6-73A86B3B60EE}" type="pres">
      <dgm:prSet presAssocID="{97BA1856-F701-4C9A-AA59-99554695EBA3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024F4F23-E1ED-4929-AEE0-92FFE1B265BD}" type="pres">
      <dgm:prSet presAssocID="{E3B139B3-3E19-41E9-823E-CBDC9A9991FF}" presName="node" presStyleLbl="node1" presStyleIdx="0" presStyleCnt="3" custScaleX="131282" custScaleY="70721" custRadScaleRad="153322" custRadScaleInc="-77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923F09-8E3D-4B1A-BFCC-A0A79E3C53F8}" type="pres">
      <dgm:prSet presAssocID="{838CC8FF-5F1B-44CA-9A98-0336D1A3AA75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2063747-30EC-41C4-A384-648FDA4F93EF}" type="pres">
      <dgm:prSet presAssocID="{724F88DE-E969-4079-B175-18C1D142F761}" presName="node" presStyleLbl="node1" presStyleIdx="1" presStyleCnt="3" custScaleX="131282" custScaleY="81550" custRadScaleRad="89502" custRadScaleInc="-2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C0A0C1-5590-4C91-B1A9-AE90C9EA6716}" type="pres">
      <dgm:prSet presAssocID="{3FD89735-CD5C-40B7-B2BA-C6ED80ED3DD5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09216A4-4CA7-4196-AB43-1470160E7155}" type="pres">
      <dgm:prSet presAssocID="{A9A5246C-43D8-4CA7-8E24-F64908C8929D}" presName="node" presStyleLbl="node1" presStyleIdx="2" presStyleCnt="3" custScaleX="135135" custScaleY="67453" custRadScaleRad="156619" custRadScaleInc="28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11F12B4-51E3-4C1C-9E0D-F6C053F62B63}" srcId="{DA154A14-C6F2-40C8-8D09-819D96C8CBC7}" destId="{8AC51081-7259-4B7A-B569-B8443865065A}" srcOrd="0" destOrd="0" parTransId="{9A288367-5E10-4DAC-B321-7578B387329C}" sibTransId="{0E7FB467-453A-4A4B-A5D5-632832724ECA}"/>
    <dgm:cxn modelId="{828A97F8-E760-4789-9599-677E207B1FE6}" type="presOf" srcId="{DA154A14-C6F2-40C8-8D09-819D96C8CBC7}" destId="{07104F66-F40C-4A5B-ADDE-E02CF1A2A651}" srcOrd="0" destOrd="0" presId="urn:microsoft.com/office/officeart/2005/8/layout/radial4"/>
    <dgm:cxn modelId="{F8FF9AA3-4404-489A-8B25-7DE99E88A1C7}" type="presOf" srcId="{724F88DE-E969-4079-B175-18C1D142F761}" destId="{32063747-30EC-41C4-A384-648FDA4F93EF}" srcOrd="0" destOrd="0" presId="urn:microsoft.com/office/officeart/2005/8/layout/radial4"/>
    <dgm:cxn modelId="{762FD6C0-8388-450C-B290-9934F0FA6CCF}" srcId="{8AC51081-7259-4B7A-B569-B8443865065A}" destId="{724F88DE-E969-4079-B175-18C1D142F761}" srcOrd="1" destOrd="0" parTransId="{838CC8FF-5F1B-44CA-9A98-0336D1A3AA75}" sibTransId="{638B00CD-4E3B-46C4-B670-D5AAC5BEBFFC}"/>
    <dgm:cxn modelId="{96376DC4-2CCE-491F-8DFC-0A7DD901E330}" type="presOf" srcId="{3FD89735-CD5C-40B7-B2BA-C6ED80ED3DD5}" destId="{1FC0A0C1-5590-4C91-B1A9-AE90C9EA6716}" srcOrd="0" destOrd="0" presId="urn:microsoft.com/office/officeart/2005/8/layout/radial4"/>
    <dgm:cxn modelId="{E5BF6BFB-1540-48D1-A27D-01907753B39C}" srcId="{8AC51081-7259-4B7A-B569-B8443865065A}" destId="{E3B139B3-3E19-41E9-823E-CBDC9A9991FF}" srcOrd="0" destOrd="0" parTransId="{97BA1856-F701-4C9A-AA59-99554695EBA3}" sibTransId="{90E14545-8E7B-4BAC-B39C-22DE4A3A4176}"/>
    <dgm:cxn modelId="{53D58BDF-116A-4968-84C8-9CDA98C8674C}" srcId="{8AC51081-7259-4B7A-B569-B8443865065A}" destId="{A9A5246C-43D8-4CA7-8E24-F64908C8929D}" srcOrd="2" destOrd="0" parTransId="{3FD89735-CD5C-40B7-B2BA-C6ED80ED3DD5}" sibTransId="{604F9B77-3BCE-4F3B-84A0-1D769ED9AF9D}"/>
    <dgm:cxn modelId="{188ECF70-904B-4435-BCFE-370D29D08A0A}" type="presOf" srcId="{97BA1856-F701-4C9A-AA59-99554695EBA3}" destId="{83C45A16-BD9F-4B24-A2E6-73A86B3B60EE}" srcOrd="0" destOrd="0" presId="urn:microsoft.com/office/officeart/2005/8/layout/radial4"/>
    <dgm:cxn modelId="{E880B60A-FF2C-4F2E-A720-26148187D009}" type="presOf" srcId="{8AC51081-7259-4B7A-B569-B8443865065A}" destId="{0781798E-569E-4088-B85A-956DFF3FEC8B}" srcOrd="0" destOrd="0" presId="urn:microsoft.com/office/officeart/2005/8/layout/radial4"/>
    <dgm:cxn modelId="{3630A68B-88D7-4379-8CC5-3B751AF09AEE}" type="presOf" srcId="{838CC8FF-5F1B-44CA-9A98-0336D1A3AA75}" destId="{A6923F09-8E3D-4B1A-BFCC-A0A79E3C53F8}" srcOrd="0" destOrd="0" presId="urn:microsoft.com/office/officeart/2005/8/layout/radial4"/>
    <dgm:cxn modelId="{B66A4FF0-5687-4F8F-B59B-4A00ACED878A}" type="presOf" srcId="{A9A5246C-43D8-4CA7-8E24-F64908C8929D}" destId="{109216A4-4CA7-4196-AB43-1470160E7155}" srcOrd="0" destOrd="0" presId="urn:microsoft.com/office/officeart/2005/8/layout/radial4"/>
    <dgm:cxn modelId="{512EAC21-8170-4B2A-ABE8-1A7FD70E9F52}" type="presOf" srcId="{E3B139B3-3E19-41E9-823E-CBDC9A9991FF}" destId="{024F4F23-E1ED-4929-AEE0-92FFE1B265BD}" srcOrd="0" destOrd="0" presId="urn:microsoft.com/office/officeart/2005/8/layout/radial4"/>
    <dgm:cxn modelId="{23D268F4-A8BA-4309-911F-922D6EAEBA21}" type="presParOf" srcId="{07104F66-F40C-4A5B-ADDE-E02CF1A2A651}" destId="{0781798E-569E-4088-B85A-956DFF3FEC8B}" srcOrd="0" destOrd="0" presId="urn:microsoft.com/office/officeart/2005/8/layout/radial4"/>
    <dgm:cxn modelId="{C8374CCA-E929-4861-B386-C8EB799A3D15}" type="presParOf" srcId="{07104F66-F40C-4A5B-ADDE-E02CF1A2A651}" destId="{83C45A16-BD9F-4B24-A2E6-73A86B3B60EE}" srcOrd="1" destOrd="0" presId="urn:microsoft.com/office/officeart/2005/8/layout/radial4"/>
    <dgm:cxn modelId="{123C4B5E-2913-49DE-B502-6D39027BAB05}" type="presParOf" srcId="{07104F66-F40C-4A5B-ADDE-E02CF1A2A651}" destId="{024F4F23-E1ED-4929-AEE0-92FFE1B265BD}" srcOrd="2" destOrd="0" presId="urn:microsoft.com/office/officeart/2005/8/layout/radial4"/>
    <dgm:cxn modelId="{1D68C0AC-7D52-4F1A-A5DB-E5D9B607A0D8}" type="presParOf" srcId="{07104F66-F40C-4A5B-ADDE-E02CF1A2A651}" destId="{A6923F09-8E3D-4B1A-BFCC-A0A79E3C53F8}" srcOrd="3" destOrd="0" presId="urn:microsoft.com/office/officeart/2005/8/layout/radial4"/>
    <dgm:cxn modelId="{52065B8C-7837-40CD-B608-32901A2813A5}" type="presParOf" srcId="{07104F66-F40C-4A5B-ADDE-E02CF1A2A651}" destId="{32063747-30EC-41C4-A384-648FDA4F93EF}" srcOrd="4" destOrd="0" presId="urn:microsoft.com/office/officeart/2005/8/layout/radial4"/>
    <dgm:cxn modelId="{514A1C22-5504-49C6-95CF-EBBDD644F1CA}" type="presParOf" srcId="{07104F66-F40C-4A5B-ADDE-E02CF1A2A651}" destId="{1FC0A0C1-5590-4C91-B1A9-AE90C9EA6716}" srcOrd="5" destOrd="0" presId="urn:microsoft.com/office/officeart/2005/8/layout/radial4"/>
    <dgm:cxn modelId="{38696577-A22C-41AF-8EF9-F2B8880E399A}" type="presParOf" srcId="{07104F66-F40C-4A5B-ADDE-E02CF1A2A651}" destId="{109216A4-4CA7-4196-AB43-1470160E715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51E8710-DF1C-4960-BC08-FFC30858B31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879AF4-4C30-47E1-891B-1E327ADD7E5B}">
      <dgm:prSet phldrT="[Testo]"/>
      <dgm:spPr>
        <a:noFill/>
        <a:ln>
          <a:noFill/>
        </a:ln>
      </dgm:spPr>
      <dgm:t>
        <a:bodyPr/>
        <a:lstStyle/>
        <a:p>
          <a:r>
            <a:rPr lang="it-IT" dirty="0" smtClean="0"/>
            <a:t>  </a:t>
          </a:r>
          <a:endParaRPr lang="it-IT" dirty="0"/>
        </a:p>
      </dgm:t>
    </dgm:pt>
    <dgm:pt modelId="{BCA0FEB7-BC80-4E12-AC34-EE2D095EDE94}" type="parTrans" cxnId="{FA4D1AF8-6CE6-4314-88A2-197A717BC65F}">
      <dgm:prSet/>
      <dgm:spPr/>
      <dgm:t>
        <a:bodyPr/>
        <a:lstStyle/>
        <a:p>
          <a:endParaRPr lang="it-IT"/>
        </a:p>
      </dgm:t>
    </dgm:pt>
    <dgm:pt modelId="{1BC958B0-A1FD-4BB0-9C59-55580F8C96B1}" type="sibTrans" cxnId="{FA4D1AF8-6CE6-4314-88A2-197A717BC65F}">
      <dgm:prSet/>
      <dgm:spPr/>
      <dgm:t>
        <a:bodyPr/>
        <a:lstStyle/>
        <a:p>
          <a:endParaRPr lang="it-IT"/>
        </a:p>
      </dgm:t>
    </dgm:pt>
    <dgm:pt modelId="{BF4D8279-1B2A-4496-9C26-CDD99CD00C91}">
      <dgm:prSet phldrT="[Tes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dirty="0" smtClean="0"/>
            <a:t>PRESA IN CARICO DEL PROBLEMA</a:t>
          </a:r>
          <a:endParaRPr lang="it-IT" sz="1300" dirty="0"/>
        </a:p>
      </dgm:t>
    </dgm:pt>
    <dgm:pt modelId="{0D1CC4EA-5598-4583-8691-65CC92048BDC}" type="parTrans" cxnId="{EFE8AB90-B9CA-4FD9-803A-1B89CBD090F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BFE68BB-A507-4C3D-A462-B1A3791A49F9}" type="sibTrans" cxnId="{EFE8AB90-B9CA-4FD9-803A-1B89CBD090FF}">
      <dgm:prSet/>
      <dgm:spPr/>
      <dgm:t>
        <a:bodyPr/>
        <a:lstStyle/>
        <a:p>
          <a:endParaRPr lang="it-IT"/>
        </a:p>
      </dgm:t>
    </dgm:pt>
    <dgm:pt modelId="{5028BBA8-ACA7-4669-9144-2B92CAFEA33F}">
      <dgm:prSet phldrT="[Testo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b="1" dirty="0" smtClean="0"/>
            <a:t>COINVOLGIMENTO DEL PAZIENTE E DEL FAMIGLIARE</a:t>
          </a:r>
          <a:endParaRPr lang="it-IT" sz="1300" dirty="0"/>
        </a:p>
      </dgm:t>
    </dgm:pt>
    <dgm:pt modelId="{272FF420-FCD1-4A12-9D64-434429E44A9B}" type="parTrans" cxnId="{6492516A-3322-40C9-AFC7-63644BBD535B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2F896B90-5C4A-40A3-8B6E-9DE128D46CEF}" type="sibTrans" cxnId="{6492516A-3322-40C9-AFC7-63644BBD535B}">
      <dgm:prSet/>
      <dgm:spPr/>
      <dgm:t>
        <a:bodyPr/>
        <a:lstStyle/>
        <a:p>
          <a:endParaRPr lang="it-IT"/>
        </a:p>
      </dgm:t>
    </dgm:pt>
    <dgm:pt modelId="{1981D859-BA39-49C4-8134-70362199EF1B}">
      <dgm:prSet phldrT="[Tes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b="1" dirty="0" smtClean="0"/>
            <a:t>VALUTAZIONE DEI BISOGNI ASSISTENZIALI SANITARI E SOCIALI</a:t>
          </a:r>
          <a:endParaRPr lang="it-IT" sz="1300" dirty="0"/>
        </a:p>
      </dgm:t>
    </dgm:pt>
    <dgm:pt modelId="{441B277D-A057-4DAB-8C9D-2DA492970A8D}" type="parTrans" cxnId="{5ECB5C31-85ED-490D-B053-26518910E27C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ADD29F0-EFC2-46D3-979A-E22BD45D4B89}" type="sibTrans" cxnId="{5ECB5C31-85ED-490D-B053-26518910E27C}">
      <dgm:prSet/>
      <dgm:spPr/>
      <dgm:t>
        <a:bodyPr/>
        <a:lstStyle/>
        <a:p>
          <a:endParaRPr lang="it-IT"/>
        </a:p>
      </dgm:t>
    </dgm:pt>
    <dgm:pt modelId="{C9F0CC40-6DA8-4339-95FA-D4B6D3321180}">
      <dgm:prSet phldrT="[Testo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800" b="1" dirty="0" smtClean="0"/>
            <a:t>COLLEGAMENTO COL TERRITORIO</a:t>
          </a:r>
          <a:endParaRPr lang="it-IT" sz="2800" b="1" dirty="0"/>
        </a:p>
      </dgm:t>
    </dgm:pt>
    <dgm:pt modelId="{F3A28F1F-67FA-4FE1-9870-632DD0A7D609}" type="parTrans" cxnId="{E0BA823F-E6F0-4A81-B21D-B7FA5E92BC3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F97986C7-7F74-4D12-B80A-995FF2CD4FCA}" type="sibTrans" cxnId="{E0BA823F-E6F0-4A81-B21D-B7FA5E92BC39}">
      <dgm:prSet/>
      <dgm:spPr/>
      <dgm:t>
        <a:bodyPr/>
        <a:lstStyle/>
        <a:p>
          <a:endParaRPr lang="it-IT"/>
        </a:p>
      </dgm:t>
    </dgm:pt>
    <dgm:pt modelId="{FFFBDE0C-9202-458D-836A-AA78572BEFDC}">
      <dgm:prSet phldrT="[Tes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it-IT" sz="1300" dirty="0"/>
        </a:p>
      </dgm:t>
    </dgm:pt>
    <dgm:pt modelId="{41B50420-5A89-4ED6-8FD1-D25CB804E4D5}" type="parTrans" cxnId="{0ACCCED1-8624-4518-842A-C3198779CD5A}">
      <dgm:prSet/>
      <dgm:spPr>
        <a:noFill/>
      </dgm:spPr>
      <dgm:t>
        <a:bodyPr/>
        <a:lstStyle/>
        <a:p>
          <a:endParaRPr lang="it-IT"/>
        </a:p>
      </dgm:t>
    </dgm:pt>
    <dgm:pt modelId="{DB3D2AAC-8C81-47F0-91F1-A4E0ED948585}" type="sibTrans" cxnId="{0ACCCED1-8624-4518-842A-C3198779CD5A}">
      <dgm:prSet/>
      <dgm:spPr/>
      <dgm:t>
        <a:bodyPr/>
        <a:lstStyle/>
        <a:p>
          <a:endParaRPr lang="it-IT"/>
        </a:p>
      </dgm:t>
    </dgm:pt>
    <dgm:pt modelId="{635667FB-B36E-4DD2-B59F-6932D1D3948F}" type="pres">
      <dgm:prSet presAssocID="{551E8710-DF1C-4960-BC08-FFC30858B3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36F13C-6BC7-422B-AD00-7E5AFC9105A8}" type="pres">
      <dgm:prSet presAssocID="{3E879AF4-4C30-47E1-891B-1E327ADD7E5B}" presName="centerShape" presStyleLbl="node0" presStyleIdx="0" presStyleCnt="1" custScaleX="206514" custScaleY="60599" custLinFactNeighborX="277" custLinFactNeighborY="-50656"/>
      <dgm:spPr/>
      <dgm:t>
        <a:bodyPr/>
        <a:lstStyle/>
        <a:p>
          <a:endParaRPr lang="it-IT"/>
        </a:p>
      </dgm:t>
    </dgm:pt>
    <dgm:pt modelId="{64CE2B56-B97B-46B4-988C-1DA767C8399C}" type="pres">
      <dgm:prSet presAssocID="{0D1CC4EA-5598-4583-8691-65CC92048BDC}" presName="parTrans" presStyleLbl="bgSibTrans2D1" presStyleIdx="0" presStyleCnt="5" custAng="9715495" custScaleX="32987" custLinFactNeighborX="19039" custLinFactNeighborY="-26472"/>
      <dgm:spPr/>
      <dgm:t>
        <a:bodyPr/>
        <a:lstStyle/>
        <a:p>
          <a:endParaRPr lang="it-IT"/>
        </a:p>
      </dgm:t>
    </dgm:pt>
    <dgm:pt modelId="{FB9D8B50-0FB9-4817-A7D1-0DA6EB6EA0EB}" type="pres">
      <dgm:prSet presAssocID="{BF4D8279-1B2A-4496-9C26-CDD99CD00C91}" presName="node" presStyleLbl="node1" presStyleIdx="0" presStyleCnt="5" custScaleX="95165" custScaleY="70908" custRadScaleRad="134927" custRadScaleInc="887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7207D2-D4C8-4B73-BEA6-D87B9638AADF}" type="pres">
      <dgm:prSet presAssocID="{272FF420-FCD1-4A12-9D64-434429E44A9B}" presName="parTrans" presStyleLbl="bgSibTrans2D1" presStyleIdx="1" presStyleCnt="5" custAng="10116253" custScaleX="63166" custLinFactNeighborX="4673" custLinFactNeighborY="-43125"/>
      <dgm:spPr/>
      <dgm:t>
        <a:bodyPr/>
        <a:lstStyle/>
        <a:p>
          <a:endParaRPr lang="it-IT"/>
        </a:p>
      </dgm:t>
    </dgm:pt>
    <dgm:pt modelId="{E14E410D-A1E8-4495-B67E-CAA83EBEFCE7}" type="pres">
      <dgm:prSet presAssocID="{5028BBA8-ACA7-4669-9144-2B92CAFEA33F}" presName="node" presStyleLbl="node1" presStyleIdx="1" presStyleCnt="5" custScaleX="86580" custScaleY="70904" custRadScaleRad="117330" custRadScaleInc="-13008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24E4B0-9C5A-40F1-8366-879382E0A415}" type="pres">
      <dgm:prSet presAssocID="{441B277D-A057-4DAB-8C9D-2DA492970A8D}" presName="parTrans" presStyleLbl="bgSibTrans2D1" presStyleIdx="2" presStyleCnt="5" custAng="10733215" custScaleX="64856" custLinFactNeighborX="-377" custLinFactNeighborY="-41476"/>
      <dgm:spPr/>
      <dgm:t>
        <a:bodyPr/>
        <a:lstStyle/>
        <a:p>
          <a:endParaRPr lang="it-IT"/>
        </a:p>
      </dgm:t>
    </dgm:pt>
    <dgm:pt modelId="{4D91D5E2-08A8-4A40-9F74-D44A16952C9C}" type="pres">
      <dgm:prSet presAssocID="{1981D859-BA39-49C4-8134-70362199EF1B}" presName="node" presStyleLbl="node1" presStyleIdx="2" presStyleCnt="5" custScaleX="86580" custScaleY="70904" custRadScaleRad="34282" custRadScaleInc="-26744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15E2D0-CF5D-4E36-8400-28DD1A80719C}" type="pres">
      <dgm:prSet presAssocID="{41B50420-5A89-4ED6-8FD1-D25CB804E4D5}" presName="parTrans" presStyleLbl="bgSibTrans2D1" presStyleIdx="3" presStyleCnt="5"/>
      <dgm:spPr/>
      <dgm:t>
        <a:bodyPr/>
        <a:lstStyle/>
        <a:p>
          <a:endParaRPr lang="it-IT"/>
        </a:p>
      </dgm:t>
    </dgm:pt>
    <dgm:pt modelId="{0DCE3DED-A222-46BC-9316-83A63B40EE76}" type="pres">
      <dgm:prSet presAssocID="{FFFBDE0C-9202-458D-836A-AA78572BEFDC}" presName="node" presStyleLbl="node1" presStyleIdx="3" presStyleCnt="5" custRadScaleRad="165857" custRadScaleInc="495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C8DA07-C295-4D15-860E-72169DBF2D6A}" type="pres">
      <dgm:prSet presAssocID="{F3A28F1F-67FA-4FE1-9870-632DD0A7D609}" presName="parTrans" presStyleLbl="bgSibTrans2D1" presStyleIdx="4" presStyleCnt="5" custAng="11713729" custScaleX="43594" custScaleY="101150" custLinFactNeighborX="-11681" custLinFactNeighborY="-65625"/>
      <dgm:spPr/>
      <dgm:t>
        <a:bodyPr/>
        <a:lstStyle/>
        <a:p>
          <a:endParaRPr lang="it-IT"/>
        </a:p>
      </dgm:t>
    </dgm:pt>
    <dgm:pt modelId="{8BB26E31-3A01-44DC-B274-1DA865BAB472}" type="pres">
      <dgm:prSet presAssocID="{C9F0CC40-6DA8-4339-95FA-D4B6D3321180}" presName="node" presStyleLbl="node1" presStyleIdx="4" presStyleCnt="5" custScaleX="153974" custScaleY="91643" custRadScaleRad="96539" custRadScaleInc="-455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7E08C8-8145-4F5E-8C31-053B1B698C0A}" type="presOf" srcId="{BF4D8279-1B2A-4496-9C26-CDD99CD00C91}" destId="{FB9D8B50-0FB9-4817-A7D1-0DA6EB6EA0EB}" srcOrd="0" destOrd="0" presId="urn:microsoft.com/office/officeart/2005/8/layout/radial4"/>
    <dgm:cxn modelId="{9B94F61E-0BF4-40C2-8B0A-B0FCD647F8B1}" type="presOf" srcId="{5028BBA8-ACA7-4669-9144-2B92CAFEA33F}" destId="{E14E410D-A1E8-4495-B67E-CAA83EBEFCE7}" srcOrd="0" destOrd="0" presId="urn:microsoft.com/office/officeart/2005/8/layout/radial4"/>
    <dgm:cxn modelId="{081C4501-3D64-4EB6-8FFC-C9186E0BE45B}" type="presOf" srcId="{0D1CC4EA-5598-4583-8691-65CC92048BDC}" destId="{64CE2B56-B97B-46B4-988C-1DA767C8399C}" srcOrd="0" destOrd="0" presId="urn:microsoft.com/office/officeart/2005/8/layout/radial4"/>
    <dgm:cxn modelId="{E0BA823F-E6F0-4A81-B21D-B7FA5E92BC39}" srcId="{3E879AF4-4C30-47E1-891B-1E327ADD7E5B}" destId="{C9F0CC40-6DA8-4339-95FA-D4B6D3321180}" srcOrd="4" destOrd="0" parTransId="{F3A28F1F-67FA-4FE1-9870-632DD0A7D609}" sibTransId="{F97986C7-7F74-4D12-B80A-995FF2CD4FCA}"/>
    <dgm:cxn modelId="{EFE8AB90-B9CA-4FD9-803A-1B89CBD090FF}" srcId="{3E879AF4-4C30-47E1-891B-1E327ADD7E5B}" destId="{BF4D8279-1B2A-4496-9C26-CDD99CD00C91}" srcOrd="0" destOrd="0" parTransId="{0D1CC4EA-5598-4583-8691-65CC92048BDC}" sibTransId="{1BFE68BB-A507-4C3D-A462-B1A3791A49F9}"/>
    <dgm:cxn modelId="{E46B9410-244A-4516-A51B-E43599EB6055}" type="presOf" srcId="{FFFBDE0C-9202-458D-836A-AA78572BEFDC}" destId="{0DCE3DED-A222-46BC-9316-83A63B40EE76}" srcOrd="0" destOrd="0" presId="urn:microsoft.com/office/officeart/2005/8/layout/radial4"/>
    <dgm:cxn modelId="{5ECB5C31-85ED-490D-B053-26518910E27C}" srcId="{3E879AF4-4C30-47E1-891B-1E327ADD7E5B}" destId="{1981D859-BA39-49C4-8134-70362199EF1B}" srcOrd="2" destOrd="0" parTransId="{441B277D-A057-4DAB-8C9D-2DA492970A8D}" sibTransId="{1ADD29F0-EFC2-46D3-979A-E22BD45D4B89}"/>
    <dgm:cxn modelId="{7D608393-8258-4A07-A5A2-BB06D6B769B8}" type="presOf" srcId="{441B277D-A057-4DAB-8C9D-2DA492970A8D}" destId="{8D24E4B0-9C5A-40F1-8366-879382E0A415}" srcOrd="0" destOrd="0" presId="urn:microsoft.com/office/officeart/2005/8/layout/radial4"/>
    <dgm:cxn modelId="{6492516A-3322-40C9-AFC7-63644BBD535B}" srcId="{3E879AF4-4C30-47E1-891B-1E327ADD7E5B}" destId="{5028BBA8-ACA7-4669-9144-2B92CAFEA33F}" srcOrd="1" destOrd="0" parTransId="{272FF420-FCD1-4A12-9D64-434429E44A9B}" sibTransId="{2F896B90-5C4A-40A3-8B6E-9DE128D46CEF}"/>
    <dgm:cxn modelId="{5CA11F3A-6561-4821-8B4B-947D7CD47452}" type="presOf" srcId="{C9F0CC40-6DA8-4339-95FA-D4B6D3321180}" destId="{8BB26E31-3A01-44DC-B274-1DA865BAB472}" srcOrd="0" destOrd="0" presId="urn:microsoft.com/office/officeart/2005/8/layout/radial4"/>
    <dgm:cxn modelId="{7CB44A06-564F-4FEB-8F35-721C2F261320}" type="presOf" srcId="{272FF420-FCD1-4A12-9D64-434429E44A9B}" destId="{7D7207D2-D4C8-4B73-BEA6-D87B9638AADF}" srcOrd="0" destOrd="0" presId="urn:microsoft.com/office/officeart/2005/8/layout/radial4"/>
    <dgm:cxn modelId="{FA4D1AF8-6CE6-4314-88A2-197A717BC65F}" srcId="{551E8710-DF1C-4960-BC08-FFC30858B317}" destId="{3E879AF4-4C30-47E1-891B-1E327ADD7E5B}" srcOrd="0" destOrd="0" parTransId="{BCA0FEB7-BC80-4E12-AC34-EE2D095EDE94}" sibTransId="{1BC958B0-A1FD-4BB0-9C59-55580F8C96B1}"/>
    <dgm:cxn modelId="{E462A0C3-18C5-403A-8F43-201416A7B4CE}" type="presOf" srcId="{F3A28F1F-67FA-4FE1-9870-632DD0A7D609}" destId="{4BC8DA07-C295-4D15-860E-72169DBF2D6A}" srcOrd="0" destOrd="0" presId="urn:microsoft.com/office/officeart/2005/8/layout/radial4"/>
    <dgm:cxn modelId="{D4CD760C-6727-463D-9E1F-2DF6904D6CBF}" type="presOf" srcId="{3E879AF4-4C30-47E1-891B-1E327ADD7E5B}" destId="{5136F13C-6BC7-422B-AD00-7E5AFC9105A8}" srcOrd="0" destOrd="0" presId="urn:microsoft.com/office/officeart/2005/8/layout/radial4"/>
    <dgm:cxn modelId="{0ACCCED1-8624-4518-842A-C3198779CD5A}" srcId="{3E879AF4-4C30-47E1-891B-1E327ADD7E5B}" destId="{FFFBDE0C-9202-458D-836A-AA78572BEFDC}" srcOrd="3" destOrd="0" parTransId="{41B50420-5A89-4ED6-8FD1-D25CB804E4D5}" sibTransId="{DB3D2AAC-8C81-47F0-91F1-A4E0ED948585}"/>
    <dgm:cxn modelId="{A964B4FA-5597-4394-9D38-787086E7ED10}" type="presOf" srcId="{1981D859-BA39-49C4-8134-70362199EF1B}" destId="{4D91D5E2-08A8-4A40-9F74-D44A16952C9C}" srcOrd="0" destOrd="0" presId="urn:microsoft.com/office/officeart/2005/8/layout/radial4"/>
    <dgm:cxn modelId="{CBE64C59-A58F-4DE5-B3D4-3F941C5D6069}" type="presOf" srcId="{41B50420-5A89-4ED6-8FD1-D25CB804E4D5}" destId="{0915E2D0-CF5D-4E36-8400-28DD1A80719C}" srcOrd="0" destOrd="0" presId="urn:microsoft.com/office/officeart/2005/8/layout/radial4"/>
    <dgm:cxn modelId="{951D3C11-6E6A-4E77-BFE7-818FF8EDA119}" type="presOf" srcId="{551E8710-DF1C-4960-BC08-FFC30858B317}" destId="{635667FB-B36E-4DD2-B59F-6932D1D3948F}" srcOrd="0" destOrd="0" presId="urn:microsoft.com/office/officeart/2005/8/layout/radial4"/>
    <dgm:cxn modelId="{5441E611-5C1F-4480-9C76-21EAB125BF4C}" type="presParOf" srcId="{635667FB-B36E-4DD2-B59F-6932D1D3948F}" destId="{5136F13C-6BC7-422B-AD00-7E5AFC9105A8}" srcOrd="0" destOrd="0" presId="urn:microsoft.com/office/officeart/2005/8/layout/radial4"/>
    <dgm:cxn modelId="{83C1594E-C666-4BDB-83B1-9F7F1A01B251}" type="presParOf" srcId="{635667FB-B36E-4DD2-B59F-6932D1D3948F}" destId="{64CE2B56-B97B-46B4-988C-1DA767C8399C}" srcOrd="1" destOrd="0" presId="urn:microsoft.com/office/officeart/2005/8/layout/radial4"/>
    <dgm:cxn modelId="{51A62520-1144-4B56-914F-06C39F9F15DF}" type="presParOf" srcId="{635667FB-B36E-4DD2-B59F-6932D1D3948F}" destId="{FB9D8B50-0FB9-4817-A7D1-0DA6EB6EA0EB}" srcOrd="2" destOrd="0" presId="urn:microsoft.com/office/officeart/2005/8/layout/radial4"/>
    <dgm:cxn modelId="{2998713A-F8DF-4388-84AF-9A1B92ECA5E9}" type="presParOf" srcId="{635667FB-B36E-4DD2-B59F-6932D1D3948F}" destId="{7D7207D2-D4C8-4B73-BEA6-D87B9638AADF}" srcOrd="3" destOrd="0" presId="urn:microsoft.com/office/officeart/2005/8/layout/radial4"/>
    <dgm:cxn modelId="{3A0C8B21-87A6-4E53-A5E3-93E513E46CC7}" type="presParOf" srcId="{635667FB-B36E-4DD2-B59F-6932D1D3948F}" destId="{E14E410D-A1E8-4495-B67E-CAA83EBEFCE7}" srcOrd="4" destOrd="0" presId="urn:microsoft.com/office/officeart/2005/8/layout/radial4"/>
    <dgm:cxn modelId="{E5101FAB-4F54-4EE0-9A90-4C3CF01AE65E}" type="presParOf" srcId="{635667FB-B36E-4DD2-B59F-6932D1D3948F}" destId="{8D24E4B0-9C5A-40F1-8366-879382E0A415}" srcOrd="5" destOrd="0" presId="urn:microsoft.com/office/officeart/2005/8/layout/radial4"/>
    <dgm:cxn modelId="{27ECA593-77FA-415A-8FBA-2C31AF485E78}" type="presParOf" srcId="{635667FB-B36E-4DD2-B59F-6932D1D3948F}" destId="{4D91D5E2-08A8-4A40-9F74-D44A16952C9C}" srcOrd="6" destOrd="0" presId="urn:microsoft.com/office/officeart/2005/8/layout/radial4"/>
    <dgm:cxn modelId="{9D3D25B8-105C-4B8B-874E-52C5EE728DEB}" type="presParOf" srcId="{635667FB-B36E-4DD2-B59F-6932D1D3948F}" destId="{0915E2D0-CF5D-4E36-8400-28DD1A80719C}" srcOrd="7" destOrd="0" presId="urn:microsoft.com/office/officeart/2005/8/layout/radial4"/>
    <dgm:cxn modelId="{2049CC59-179B-41FC-8A79-6BFA56198827}" type="presParOf" srcId="{635667FB-B36E-4DD2-B59F-6932D1D3948F}" destId="{0DCE3DED-A222-46BC-9316-83A63B40EE76}" srcOrd="8" destOrd="0" presId="urn:microsoft.com/office/officeart/2005/8/layout/radial4"/>
    <dgm:cxn modelId="{D660F264-BE29-4AAC-8690-73F39C3D9D86}" type="presParOf" srcId="{635667FB-B36E-4DD2-B59F-6932D1D3948F}" destId="{4BC8DA07-C295-4D15-860E-72169DBF2D6A}" srcOrd="9" destOrd="0" presId="urn:microsoft.com/office/officeart/2005/8/layout/radial4"/>
    <dgm:cxn modelId="{D5774243-1240-4DC9-8FC2-D1A0A1C6E764}" type="presParOf" srcId="{635667FB-B36E-4DD2-B59F-6932D1D3948F}" destId="{8BB26E31-3A01-44DC-B274-1DA865BAB47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2631A7C-6480-4D5E-954D-77300DA6E1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7FB6E2DC-8B94-4D96-8AF5-587414D9EDE3}">
      <dgm:prSet custT="1"/>
      <dgm:spPr/>
      <dgm:t>
        <a:bodyPr/>
        <a:lstStyle/>
        <a:p>
          <a:pPr algn="ctr" rtl="0"/>
          <a:r>
            <a:rPr lang="it-IT" sz="3600" b="1" dirty="0" smtClean="0"/>
            <a:t>DIMISSIONI OSPEDALIERE</a:t>
          </a:r>
          <a:endParaRPr lang="it-IT" sz="3600" b="1" dirty="0"/>
        </a:p>
      </dgm:t>
    </dgm:pt>
    <dgm:pt modelId="{D5E8BAEF-A2EF-486B-9069-BB4D3F1C0D38}" type="parTrans" cxnId="{738B9808-6E31-4300-BAF7-ED3AF7909574}">
      <dgm:prSet/>
      <dgm:spPr/>
      <dgm:t>
        <a:bodyPr/>
        <a:lstStyle/>
        <a:p>
          <a:endParaRPr lang="it-IT"/>
        </a:p>
      </dgm:t>
    </dgm:pt>
    <dgm:pt modelId="{C8CF7B6B-6495-4AE9-BF6B-8892E8760F74}" type="sibTrans" cxnId="{738B9808-6E31-4300-BAF7-ED3AF7909574}">
      <dgm:prSet/>
      <dgm:spPr/>
      <dgm:t>
        <a:bodyPr/>
        <a:lstStyle/>
        <a:p>
          <a:endParaRPr lang="it-IT"/>
        </a:p>
      </dgm:t>
    </dgm:pt>
    <dgm:pt modelId="{C607FC9D-0FBF-4802-B5E3-B10B94EF2A20}" type="pres">
      <dgm:prSet presAssocID="{22631A7C-6480-4D5E-954D-77300DA6E1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D8E579-3D34-4229-8023-435E8FEBEA90}" type="pres">
      <dgm:prSet presAssocID="{7FB6E2DC-8B94-4D96-8AF5-587414D9ED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8B9808-6E31-4300-BAF7-ED3AF7909574}" srcId="{22631A7C-6480-4D5E-954D-77300DA6E124}" destId="{7FB6E2DC-8B94-4D96-8AF5-587414D9EDE3}" srcOrd="0" destOrd="0" parTransId="{D5E8BAEF-A2EF-486B-9069-BB4D3F1C0D38}" sibTransId="{C8CF7B6B-6495-4AE9-BF6B-8892E8760F74}"/>
    <dgm:cxn modelId="{A1C6CE24-8AC8-4D51-A553-0FC683B7765D}" type="presOf" srcId="{7FB6E2DC-8B94-4D96-8AF5-587414D9EDE3}" destId="{96D8E579-3D34-4229-8023-435E8FEBEA90}" srcOrd="0" destOrd="0" presId="urn:microsoft.com/office/officeart/2005/8/layout/vList2"/>
    <dgm:cxn modelId="{0DA81D4D-A07E-44F5-AD73-B97EE3DAC759}" type="presOf" srcId="{22631A7C-6480-4D5E-954D-77300DA6E124}" destId="{C607FC9D-0FBF-4802-B5E3-B10B94EF2A20}" srcOrd="0" destOrd="0" presId="urn:microsoft.com/office/officeart/2005/8/layout/vList2"/>
    <dgm:cxn modelId="{8CB47D50-AB4B-4341-9AEC-6D9E8B1B75A4}" type="presParOf" srcId="{C607FC9D-0FBF-4802-B5E3-B10B94EF2A20}" destId="{96D8E579-3D34-4229-8023-435E8FEBEA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DF7F08-5E97-407D-9083-038D69E93E6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D69A0BB-0E1A-4CC9-AF00-14DAB743EE0C}">
      <dgm:prSet custT="1"/>
      <dgm:spPr/>
      <dgm:t>
        <a:bodyPr/>
        <a:lstStyle/>
        <a:p>
          <a:pPr rtl="0"/>
          <a:r>
            <a:rPr lang="it-IT" sz="2400" b="1" u="none" dirty="0" smtClean="0"/>
            <a:t>DIFFICOLTA’ ALLA DIMISSIONE</a:t>
          </a:r>
        </a:p>
        <a:p>
          <a:pPr rtl="0"/>
          <a:endParaRPr lang="it-IT" sz="2400" b="1" u="none" dirty="0" smtClean="0"/>
        </a:p>
        <a:p>
          <a:pPr rtl="0"/>
          <a:r>
            <a:rPr lang="it-IT" sz="2400" b="1" u="none" dirty="0" smtClean="0"/>
            <a:t> DIMISSIONI RITARDATE E/O NON SICURE</a:t>
          </a:r>
        </a:p>
        <a:p>
          <a:pPr rtl="0"/>
          <a:endParaRPr lang="it-IT" sz="2400" b="1" u="none" dirty="0" smtClean="0"/>
        </a:p>
        <a:p>
          <a:pPr rtl="0"/>
          <a:r>
            <a:rPr lang="it-IT" sz="2400" b="1" u="none" dirty="0" smtClean="0"/>
            <a:t> OSPEDALIZZAZIONI RIPETUTE E PROTRATTE</a:t>
          </a:r>
          <a:endParaRPr lang="it-IT" sz="2400" b="1" u="none" dirty="0"/>
        </a:p>
      </dgm:t>
    </dgm:pt>
    <dgm:pt modelId="{34605CA1-EC99-405F-BB1F-40D18308CA2F}" type="parTrans" cxnId="{4E3A836E-1871-4967-BD0D-BFF156465C36}">
      <dgm:prSet/>
      <dgm:spPr/>
      <dgm:t>
        <a:bodyPr/>
        <a:lstStyle/>
        <a:p>
          <a:endParaRPr lang="it-IT"/>
        </a:p>
      </dgm:t>
    </dgm:pt>
    <dgm:pt modelId="{3A9BB7A7-68EB-434C-87A7-0C9F42186408}" type="sibTrans" cxnId="{4E3A836E-1871-4967-BD0D-BFF156465C36}">
      <dgm:prSet/>
      <dgm:spPr/>
      <dgm:t>
        <a:bodyPr/>
        <a:lstStyle/>
        <a:p>
          <a:endParaRPr lang="it-IT"/>
        </a:p>
      </dgm:t>
    </dgm:pt>
    <dgm:pt modelId="{5CDBD273-C47D-49B9-90D2-D9C3B736C9DC}" type="pres">
      <dgm:prSet presAssocID="{6EDF7F08-5E97-407D-9083-038D69E93E6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C55A9B1-38F1-4D39-B52B-8738112E2EEE}" type="pres">
      <dgm:prSet presAssocID="{0D69A0BB-0E1A-4CC9-AF00-14DAB743EE0C}" presName="composite" presStyleCnt="0"/>
      <dgm:spPr/>
    </dgm:pt>
    <dgm:pt modelId="{F7751C0D-FBE8-4C72-9A7C-3382B6B3B9A0}" type="pres">
      <dgm:prSet presAssocID="{0D69A0BB-0E1A-4CC9-AF00-14DAB743EE0C}" presName="imgShp" presStyleLbl="fgImgPlace1" presStyleIdx="0" presStyleCnt="1" custScaleX="120569" custScaleY="115794" custLinFactNeighborY="-416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7564998-EFDC-4CC2-80A9-2F6AEE51E0C5}" type="pres">
      <dgm:prSet presAssocID="{0D69A0BB-0E1A-4CC9-AF00-14DAB743EE0C}" presName="txShp" presStyleLbl="node1" presStyleIdx="0" presStyleCnt="1" custAng="0" custScaleX="142505" custScaleY="307993" custLinFactNeighborX="-608" custLinFactNeighborY="-45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FA19CDC-EA9B-464B-AE7E-9C88DE07A82E}" type="presOf" srcId="{6EDF7F08-5E97-407D-9083-038D69E93E61}" destId="{5CDBD273-C47D-49B9-90D2-D9C3B736C9DC}" srcOrd="0" destOrd="0" presId="urn:microsoft.com/office/officeart/2005/8/layout/vList3"/>
    <dgm:cxn modelId="{4E3A836E-1871-4967-BD0D-BFF156465C36}" srcId="{6EDF7F08-5E97-407D-9083-038D69E93E61}" destId="{0D69A0BB-0E1A-4CC9-AF00-14DAB743EE0C}" srcOrd="0" destOrd="0" parTransId="{34605CA1-EC99-405F-BB1F-40D18308CA2F}" sibTransId="{3A9BB7A7-68EB-434C-87A7-0C9F42186408}"/>
    <dgm:cxn modelId="{9C7CC772-A86E-4C76-8365-EFE78B25CAF9}" type="presOf" srcId="{0D69A0BB-0E1A-4CC9-AF00-14DAB743EE0C}" destId="{27564998-EFDC-4CC2-80A9-2F6AEE51E0C5}" srcOrd="0" destOrd="0" presId="urn:microsoft.com/office/officeart/2005/8/layout/vList3"/>
    <dgm:cxn modelId="{366CDA26-448A-465E-834D-7CCAAFEB7039}" type="presParOf" srcId="{5CDBD273-C47D-49B9-90D2-D9C3B736C9DC}" destId="{2C55A9B1-38F1-4D39-B52B-8738112E2EEE}" srcOrd="0" destOrd="0" presId="urn:microsoft.com/office/officeart/2005/8/layout/vList3"/>
    <dgm:cxn modelId="{8A34EA9F-0B79-408B-B75A-F8BD60B00966}" type="presParOf" srcId="{2C55A9B1-38F1-4D39-B52B-8738112E2EEE}" destId="{F7751C0D-FBE8-4C72-9A7C-3382B6B3B9A0}" srcOrd="0" destOrd="0" presId="urn:microsoft.com/office/officeart/2005/8/layout/vList3"/>
    <dgm:cxn modelId="{1EB558DB-F30B-4214-AB8C-0F995541C7E9}" type="presParOf" srcId="{2C55A9B1-38F1-4D39-B52B-8738112E2EEE}" destId="{27564998-EFDC-4CC2-80A9-2F6AEE51E0C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A154A14-C6F2-40C8-8D09-819D96C8CBC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C51081-7259-4B7A-B569-B8443865065A}">
      <dgm:prSet phldrT="[Testo]"/>
      <dgm:spPr/>
      <dgm:t>
        <a:bodyPr/>
        <a:lstStyle/>
        <a:p>
          <a:r>
            <a:rPr lang="it-IT" b="1" dirty="0" smtClean="0"/>
            <a:t>PIANIFICARE LA DIMISSIONE</a:t>
          </a:r>
          <a:endParaRPr lang="it-IT" b="1" dirty="0"/>
        </a:p>
      </dgm:t>
    </dgm:pt>
    <dgm:pt modelId="{9A288367-5E10-4DAC-B321-7578B387329C}" type="parTrans" cxnId="{B11F12B4-51E3-4C1C-9E0D-F6C053F62B63}">
      <dgm:prSet/>
      <dgm:spPr/>
      <dgm:t>
        <a:bodyPr/>
        <a:lstStyle/>
        <a:p>
          <a:endParaRPr lang="it-IT"/>
        </a:p>
      </dgm:t>
    </dgm:pt>
    <dgm:pt modelId="{0E7FB467-453A-4A4B-A5D5-632832724ECA}" type="sibTrans" cxnId="{B11F12B4-51E3-4C1C-9E0D-F6C053F62B63}">
      <dgm:prSet/>
      <dgm:spPr/>
      <dgm:t>
        <a:bodyPr/>
        <a:lstStyle/>
        <a:p>
          <a:endParaRPr lang="it-IT"/>
        </a:p>
      </dgm:t>
    </dgm:pt>
    <dgm:pt modelId="{E3B139B3-3E19-41E9-823E-CBDC9A9991FF}">
      <dgm:prSet phldrT="[Testo]" custT="1"/>
      <dgm:spPr/>
      <dgm:t>
        <a:bodyPr/>
        <a:lstStyle/>
        <a:p>
          <a:r>
            <a:rPr lang="it-IT" sz="2800" b="1" dirty="0" smtClean="0"/>
            <a:t>MOMENTO CRITICO</a:t>
          </a:r>
          <a:endParaRPr lang="it-IT" sz="2800" b="1" dirty="0"/>
        </a:p>
      </dgm:t>
    </dgm:pt>
    <dgm:pt modelId="{97BA1856-F701-4C9A-AA59-99554695EBA3}" type="parTrans" cxnId="{E5BF6BFB-1540-48D1-A27D-01907753B39C}">
      <dgm:prSet/>
      <dgm:spPr/>
      <dgm:t>
        <a:bodyPr/>
        <a:lstStyle/>
        <a:p>
          <a:endParaRPr lang="it-IT"/>
        </a:p>
      </dgm:t>
    </dgm:pt>
    <dgm:pt modelId="{90E14545-8E7B-4BAC-B39C-22DE4A3A4176}" type="sibTrans" cxnId="{E5BF6BFB-1540-48D1-A27D-01907753B39C}">
      <dgm:prSet/>
      <dgm:spPr/>
      <dgm:t>
        <a:bodyPr/>
        <a:lstStyle/>
        <a:p>
          <a:endParaRPr lang="it-IT"/>
        </a:p>
      </dgm:t>
    </dgm:pt>
    <dgm:pt modelId="{724F88DE-E969-4079-B175-18C1D142F761}">
      <dgm:prSet phldrT="[Testo]" custT="1"/>
      <dgm:spPr/>
      <dgm:t>
        <a:bodyPr/>
        <a:lstStyle/>
        <a:p>
          <a:r>
            <a:rPr lang="it-IT" sz="2800" b="1" dirty="0" smtClean="0"/>
            <a:t>MOMENTO </a:t>
          </a:r>
          <a:r>
            <a:rPr lang="it-IT" sz="2800" b="1" dirty="0" err="1" smtClean="0"/>
            <a:t>DI</a:t>
          </a:r>
          <a:r>
            <a:rPr lang="it-IT" sz="2800" b="1" dirty="0" smtClean="0"/>
            <a:t> TRANSIZIONE</a:t>
          </a:r>
          <a:endParaRPr lang="it-IT" sz="2800" b="1" dirty="0"/>
        </a:p>
      </dgm:t>
    </dgm:pt>
    <dgm:pt modelId="{838CC8FF-5F1B-44CA-9A98-0336D1A3AA75}" type="parTrans" cxnId="{762FD6C0-8388-450C-B290-9934F0FA6CCF}">
      <dgm:prSet/>
      <dgm:spPr/>
      <dgm:t>
        <a:bodyPr/>
        <a:lstStyle/>
        <a:p>
          <a:endParaRPr lang="it-IT"/>
        </a:p>
      </dgm:t>
    </dgm:pt>
    <dgm:pt modelId="{638B00CD-4E3B-46C4-B670-D5AAC5BEBFFC}" type="sibTrans" cxnId="{762FD6C0-8388-450C-B290-9934F0FA6CCF}">
      <dgm:prSet/>
      <dgm:spPr/>
      <dgm:t>
        <a:bodyPr/>
        <a:lstStyle/>
        <a:p>
          <a:endParaRPr lang="it-IT"/>
        </a:p>
      </dgm:t>
    </dgm:pt>
    <dgm:pt modelId="{A9A5246C-43D8-4CA7-8E24-F64908C8929D}">
      <dgm:prSet phldrT="[Testo]" custT="1"/>
      <dgm:spPr/>
      <dgm:t>
        <a:bodyPr/>
        <a:lstStyle/>
        <a:p>
          <a:r>
            <a:rPr lang="it-IT" sz="2800" b="1" dirty="0" smtClean="0"/>
            <a:t>EVENTO COMPLESSO</a:t>
          </a:r>
          <a:endParaRPr lang="it-IT" sz="2800" b="1" dirty="0"/>
        </a:p>
      </dgm:t>
    </dgm:pt>
    <dgm:pt modelId="{3FD89735-CD5C-40B7-B2BA-C6ED80ED3DD5}" type="parTrans" cxnId="{53D58BDF-116A-4968-84C8-9CDA98C8674C}">
      <dgm:prSet/>
      <dgm:spPr/>
      <dgm:t>
        <a:bodyPr/>
        <a:lstStyle/>
        <a:p>
          <a:endParaRPr lang="it-IT"/>
        </a:p>
      </dgm:t>
    </dgm:pt>
    <dgm:pt modelId="{604F9B77-3BCE-4F3B-84A0-1D769ED9AF9D}" type="sibTrans" cxnId="{53D58BDF-116A-4968-84C8-9CDA98C8674C}">
      <dgm:prSet/>
      <dgm:spPr/>
      <dgm:t>
        <a:bodyPr/>
        <a:lstStyle/>
        <a:p>
          <a:endParaRPr lang="it-IT"/>
        </a:p>
      </dgm:t>
    </dgm:pt>
    <dgm:pt modelId="{07104F66-F40C-4A5B-ADDE-E02CF1A2A651}" type="pres">
      <dgm:prSet presAssocID="{DA154A14-C6F2-40C8-8D09-819D96C8CB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781798E-569E-4088-B85A-956DFF3FEC8B}" type="pres">
      <dgm:prSet presAssocID="{8AC51081-7259-4B7A-B569-B8443865065A}" presName="centerShape" presStyleLbl="node0" presStyleIdx="0" presStyleCnt="1" custScaleX="208024" custScaleY="69887" custLinFactNeighborX="349" custLinFactNeighborY="-5967"/>
      <dgm:spPr/>
      <dgm:t>
        <a:bodyPr/>
        <a:lstStyle/>
        <a:p>
          <a:endParaRPr lang="it-IT"/>
        </a:p>
      </dgm:t>
    </dgm:pt>
    <dgm:pt modelId="{83C45A16-BD9F-4B24-A2E6-73A86B3B60EE}" type="pres">
      <dgm:prSet presAssocID="{97BA1856-F701-4C9A-AA59-99554695EBA3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024F4F23-E1ED-4929-AEE0-92FFE1B265BD}" type="pres">
      <dgm:prSet presAssocID="{E3B139B3-3E19-41E9-823E-CBDC9A9991FF}" presName="node" presStyleLbl="node1" presStyleIdx="0" presStyleCnt="3" custScaleX="131282" custScaleY="70721" custRadScaleRad="153322" custRadScaleInc="-77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923F09-8E3D-4B1A-BFCC-A0A79E3C53F8}" type="pres">
      <dgm:prSet presAssocID="{838CC8FF-5F1B-44CA-9A98-0336D1A3AA75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2063747-30EC-41C4-A384-648FDA4F93EF}" type="pres">
      <dgm:prSet presAssocID="{724F88DE-E969-4079-B175-18C1D142F761}" presName="node" presStyleLbl="node1" presStyleIdx="1" presStyleCnt="3" custScaleX="131282" custScaleY="81550" custRadScaleRad="89502" custRadScaleInc="-2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C0A0C1-5590-4C91-B1A9-AE90C9EA6716}" type="pres">
      <dgm:prSet presAssocID="{3FD89735-CD5C-40B7-B2BA-C6ED80ED3DD5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09216A4-4CA7-4196-AB43-1470160E7155}" type="pres">
      <dgm:prSet presAssocID="{A9A5246C-43D8-4CA7-8E24-F64908C8929D}" presName="node" presStyleLbl="node1" presStyleIdx="2" presStyleCnt="3" custScaleX="135135" custScaleY="67453" custRadScaleRad="156619" custRadScaleInc="28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2D43A4A-86C1-4437-BF96-268AD9AAD4EE}" type="presOf" srcId="{97BA1856-F701-4C9A-AA59-99554695EBA3}" destId="{83C45A16-BD9F-4B24-A2E6-73A86B3B60EE}" srcOrd="0" destOrd="0" presId="urn:microsoft.com/office/officeart/2005/8/layout/radial4"/>
    <dgm:cxn modelId="{FD5C6559-7A41-424F-9D1C-EDEE3DE396AC}" type="presOf" srcId="{838CC8FF-5F1B-44CA-9A98-0336D1A3AA75}" destId="{A6923F09-8E3D-4B1A-BFCC-A0A79E3C53F8}" srcOrd="0" destOrd="0" presId="urn:microsoft.com/office/officeart/2005/8/layout/radial4"/>
    <dgm:cxn modelId="{B11F12B4-51E3-4C1C-9E0D-F6C053F62B63}" srcId="{DA154A14-C6F2-40C8-8D09-819D96C8CBC7}" destId="{8AC51081-7259-4B7A-B569-B8443865065A}" srcOrd="0" destOrd="0" parTransId="{9A288367-5E10-4DAC-B321-7578B387329C}" sibTransId="{0E7FB467-453A-4A4B-A5D5-632832724ECA}"/>
    <dgm:cxn modelId="{762FD6C0-8388-450C-B290-9934F0FA6CCF}" srcId="{8AC51081-7259-4B7A-B569-B8443865065A}" destId="{724F88DE-E969-4079-B175-18C1D142F761}" srcOrd="1" destOrd="0" parTransId="{838CC8FF-5F1B-44CA-9A98-0336D1A3AA75}" sibTransId="{638B00CD-4E3B-46C4-B670-D5AAC5BEBFFC}"/>
    <dgm:cxn modelId="{989BDE8E-3111-46DC-BF1E-2DB4E8F286D3}" type="presOf" srcId="{3FD89735-CD5C-40B7-B2BA-C6ED80ED3DD5}" destId="{1FC0A0C1-5590-4C91-B1A9-AE90C9EA6716}" srcOrd="0" destOrd="0" presId="urn:microsoft.com/office/officeart/2005/8/layout/radial4"/>
    <dgm:cxn modelId="{E5BF6BFB-1540-48D1-A27D-01907753B39C}" srcId="{8AC51081-7259-4B7A-B569-B8443865065A}" destId="{E3B139B3-3E19-41E9-823E-CBDC9A9991FF}" srcOrd="0" destOrd="0" parTransId="{97BA1856-F701-4C9A-AA59-99554695EBA3}" sibTransId="{90E14545-8E7B-4BAC-B39C-22DE4A3A4176}"/>
    <dgm:cxn modelId="{53D58BDF-116A-4968-84C8-9CDA98C8674C}" srcId="{8AC51081-7259-4B7A-B569-B8443865065A}" destId="{A9A5246C-43D8-4CA7-8E24-F64908C8929D}" srcOrd="2" destOrd="0" parTransId="{3FD89735-CD5C-40B7-B2BA-C6ED80ED3DD5}" sibTransId="{604F9B77-3BCE-4F3B-84A0-1D769ED9AF9D}"/>
    <dgm:cxn modelId="{B57EC90E-C678-4ECB-B872-A14B75BA77E4}" type="presOf" srcId="{E3B139B3-3E19-41E9-823E-CBDC9A9991FF}" destId="{024F4F23-E1ED-4929-AEE0-92FFE1B265BD}" srcOrd="0" destOrd="0" presId="urn:microsoft.com/office/officeart/2005/8/layout/radial4"/>
    <dgm:cxn modelId="{9CAAA8D1-06F0-4171-BB47-6F3E3958E93A}" type="presOf" srcId="{8AC51081-7259-4B7A-B569-B8443865065A}" destId="{0781798E-569E-4088-B85A-956DFF3FEC8B}" srcOrd="0" destOrd="0" presId="urn:microsoft.com/office/officeart/2005/8/layout/radial4"/>
    <dgm:cxn modelId="{E6108B63-CD27-4662-8075-AA1460963CA1}" type="presOf" srcId="{DA154A14-C6F2-40C8-8D09-819D96C8CBC7}" destId="{07104F66-F40C-4A5B-ADDE-E02CF1A2A651}" srcOrd="0" destOrd="0" presId="urn:microsoft.com/office/officeart/2005/8/layout/radial4"/>
    <dgm:cxn modelId="{976309F4-9442-4F5D-B038-91783854613D}" type="presOf" srcId="{A9A5246C-43D8-4CA7-8E24-F64908C8929D}" destId="{109216A4-4CA7-4196-AB43-1470160E7155}" srcOrd="0" destOrd="0" presId="urn:microsoft.com/office/officeart/2005/8/layout/radial4"/>
    <dgm:cxn modelId="{39E88CB7-0846-4FF4-BBB3-75D8EB31F39E}" type="presOf" srcId="{724F88DE-E969-4079-B175-18C1D142F761}" destId="{32063747-30EC-41C4-A384-648FDA4F93EF}" srcOrd="0" destOrd="0" presId="urn:microsoft.com/office/officeart/2005/8/layout/radial4"/>
    <dgm:cxn modelId="{A4BE115C-8755-4466-ABCC-738D6160B8F6}" type="presParOf" srcId="{07104F66-F40C-4A5B-ADDE-E02CF1A2A651}" destId="{0781798E-569E-4088-B85A-956DFF3FEC8B}" srcOrd="0" destOrd="0" presId="urn:microsoft.com/office/officeart/2005/8/layout/radial4"/>
    <dgm:cxn modelId="{4F5E5EB9-6477-4AD8-BDB4-E07F97848132}" type="presParOf" srcId="{07104F66-F40C-4A5B-ADDE-E02CF1A2A651}" destId="{83C45A16-BD9F-4B24-A2E6-73A86B3B60EE}" srcOrd="1" destOrd="0" presId="urn:microsoft.com/office/officeart/2005/8/layout/radial4"/>
    <dgm:cxn modelId="{AE7E9F2A-CC92-47E3-A1BD-30EBF7787E3F}" type="presParOf" srcId="{07104F66-F40C-4A5B-ADDE-E02CF1A2A651}" destId="{024F4F23-E1ED-4929-AEE0-92FFE1B265BD}" srcOrd="2" destOrd="0" presId="urn:microsoft.com/office/officeart/2005/8/layout/radial4"/>
    <dgm:cxn modelId="{2B415F22-CBEF-4A9B-B579-7A1E842E252A}" type="presParOf" srcId="{07104F66-F40C-4A5B-ADDE-E02CF1A2A651}" destId="{A6923F09-8E3D-4B1A-BFCC-A0A79E3C53F8}" srcOrd="3" destOrd="0" presId="urn:microsoft.com/office/officeart/2005/8/layout/radial4"/>
    <dgm:cxn modelId="{B0E7A1A0-86D6-47C2-BD64-2B1B0CD9FC9B}" type="presParOf" srcId="{07104F66-F40C-4A5B-ADDE-E02CF1A2A651}" destId="{32063747-30EC-41C4-A384-648FDA4F93EF}" srcOrd="4" destOrd="0" presId="urn:microsoft.com/office/officeart/2005/8/layout/radial4"/>
    <dgm:cxn modelId="{C58D0985-2462-4EC7-8ECD-AEAF21B66756}" type="presParOf" srcId="{07104F66-F40C-4A5B-ADDE-E02CF1A2A651}" destId="{1FC0A0C1-5590-4C91-B1A9-AE90C9EA6716}" srcOrd="5" destOrd="0" presId="urn:microsoft.com/office/officeart/2005/8/layout/radial4"/>
    <dgm:cxn modelId="{0C263370-DCB3-4813-819E-B6EB0975D161}" type="presParOf" srcId="{07104F66-F40C-4A5B-ADDE-E02CF1A2A651}" destId="{109216A4-4CA7-4196-AB43-1470160E715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51E8710-DF1C-4960-BC08-FFC30858B31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879AF4-4C30-47E1-891B-1E327ADD7E5B}">
      <dgm:prSet phldrT="[Testo]"/>
      <dgm:spPr>
        <a:noFill/>
        <a:ln>
          <a:noFill/>
        </a:ln>
      </dgm:spPr>
      <dgm:t>
        <a:bodyPr/>
        <a:lstStyle/>
        <a:p>
          <a:r>
            <a:rPr lang="it-IT" dirty="0" smtClean="0"/>
            <a:t>  </a:t>
          </a:r>
          <a:endParaRPr lang="it-IT" dirty="0"/>
        </a:p>
      </dgm:t>
    </dgm:pt>
    <dgm:pt modelId="{BCA0FEB7-BC80-4E12-AC34-EE2D095EDE94}" type="parTrans" cxnId="{FA4D1AF8-6CE6-4314-88A2-197A717BC65F}">
      <dgm:prSet/>
      <dgm:spPr/>
      <dgm:t>
        <a:bodyPr/>
        <a:lstStyle/>
        <a:p>
          <a:endParaRPr lang="it-IT"/>
        </a:p>
      </dgm:t>
    </dgm:pt>
    <dgm:pt modelId="{1BC958B0-A1FD-4BB0-9C59-55580F8C96B1}" type="sibTrans" cxnId="{FA4D1AF8-6CE6-4314-88A2-197A717BC65F}">
      <dgm:prSet/>
      <dgm:spPr/>
      <dgm:t>
        <a:bodyPr/>
        <a:lstStyle/>
        <a:p>
          <a:endParaRPr lang="it-IT"/>
        </a:p>
      </dgm:t>
    </dgm:pt>
    <dgm:pt modelId="{BF4D8279-1B2A-4496-9C26-CDD99CD00C91}">
      <dgm:prSet phldrT="[Tes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dirty="0" smtClean="0"/>
            <a:t>PRESA IN CARICO DEL PROBLEMA</a:t>
          </a:r>
          <a:endParaRPr lang="it-IT" sz="1300" dirty="0"/>
        </a:p>
      </dgm:t>
    </dgm:pt>
    <dgm:pt modelId="{0D1CC4EA-5598-4583-8691-65CC92048BDC}" type="parTrans" cxnId="{EFE8AB90-B9CA-4FD9-803A-1B89CBD090F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BFE68BB-A507-4C3D-A462-B1A3791A49F9}" type="sibTrans" cxnId="{EFE8AB90-B9CA-4FD9-803A-1B89CBD090FF}">
      <dgm:prSet/>
      <dgm:spPr/>
      <dgm:t>
        <a:bodyPr/>
        <a:lstStyle/>
        <a:p>
          <a:endParaRPr lang="it-IT"/>
        </a:p>
      </dgm:t>
    </dgm:pt>
    <dgm:pt modelId="{5028BBA8-ACA7-4669-9144-2B92CAFEA33F}">
      <dgm:prSet phldrT="[Testo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b="1" dirty="0" smtClean="0"/>
            <a:t>COINVOLGIMENTO DEL PAZIENTE E DEL FAMIGLIARE</a:t>
          </a:r>
          <a:endParaRPr lang="it-IT" sz="1300" dirty="0"/>
        </a:p>
      </dgm:t>
    </dgm:pt>
    <dgm:pt modelId="{272FF420-FCD1-4A12-9D64-434429E44A9B}" type="parTrans" cxnId="{6492516A-3322-40C9-AFC7-63644BBD535B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2F896B90-5C4A-40A3-8B6E-9DE128D46CEF}" type="sibTrans" cxnId="{6492516A-3322-40C9-AFC7-63644BBD535B}">
      <dgm:prSet/>
      <dgm:spPr/>
      <dgm:t>
        <a:bodyPr/>
        <a:lstStyle/>
        <a:p>
          <a:endParaRPr lang="it-IT"/>
        </a:p>
      </dgm:t>
    </dgm:pt>
    <dgm:pt modelId="{1981D859-BA39-49C4-8134-70362199EF1B}">
      <dgm:prSet phldrT="[Tes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b="1" dirty="0" smtClean="0"/>
            <a:t>VALUTAZIONE DEI BISOGNI ASSISTENZIALI SANITARI E SOCIALI</a:t>
          </a:r>
          <a:endParaRPr lang="it-IT" sz="1300" dirty="0"/>
        </a:p>
      </dgm:t>
    </dgm:pt>
    <dgm:pt modelId="{441B277D-A057-4DAB-8C9D-2DA492970A8D}" type="parTrans" cxnId="{5ECB5C31-85ED-490D-B053-26518910E27C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ADD29F0-EFC2-46D3-979A-E22BD45D4B89}" type="sibTrans" cxnId="{5ECB5C31-85ED-490D-B053-26518910E27C}">
      <dgm:prSet/>
      <dgm:spPr/>
      <dgm:t>
        <a:bodyPr/>
        <a:lstStyle/>
        <a:p>
          <a:endParaRPr lang="it-IT"/>
        </a:p>
      </dgm:t>
    </dgm:pt>
    <dgm:pt modelId="{C9F0CC40-6DA8-4339-95FA-D4B6D3321180}">
      <dgm:prSet phldrT="[Testo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300" dirty="0" smtClean="0"/>
            <a:t>COLLEGAMENTO COL TERRITORIO</a:t>
          </a:r>
          <a:endParaRPr lang="it-IT" sz="1300" dirty="0"/>
        </a:p>
      </dgm:t>
    </dgm:pt>
    <dgm:pt modelId="{F3A28F1F-67FA-4FE1-9870-632DD0A7D609}" type="parTrans" cxnId="{E0BA823F-E6F0-4A81-B21D-B7FA5E92BC3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F97986C7-7F74-4D12-B80A-995FF2CD4FCA}" type="sibTrans" cxnId="{E0BA823F-E6F0-4A81-B21D-B7FA5E92BC39}">
      <dgm:prSet/>
      <dgm:spPr/>
      <dgm:t>
        <a:bodyPr/>
        <a:lstStyle/>
        <a:p>
          <a:endParaRPr lang="it-IT"/>
        </a:p>
      </dgm:t>
    </dgm:pt>
    <dgm:pt modelId="{0697C361-1A46-41FB-8EC5-18EA7C1B2B42}">
      <dgm:prSet phldrT="[Testo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700" b="1" dirty="0" smtClean="0">
              <a:solidFill>
                <a:schemeClr val="bg1"/>
              </a:solidFill>
            </a:rPr>
            <a:t>COORDINARE E DEFINIRE ALL’INTERNO DEL TEAM OSPEDALIERO I COMPITI E LE RESPONSABILITA’</a:t>
          </a:r>
          <a:endParaRPr lang="it-IT" sz="2700" dirty="0">
            <a:solidFill>
              <a:schemeClr val="bg1"/>
            </a:solidFill>
          </a:endParaRPr>
        </a:p>
      </dgm:t>
    </dgm:pt>
    <dgm:pt modelId="{00B5D18F-FF77-4E14-9489-EFDF1E36BCB3}" type="parTrans" cxnId="{01F61645-615B-4F18-99F7-AA5450BB69E8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851975B5-E69B-4076-9979-8E59B124D6A0}" type="sibTrans" cxnId="{01F61645-615B-4F18-99F7-AA5450BB69E8}">
      <dgm:prSet/>
      <dgm:spPr/>
      <dgm:t>
        <a:bodyPr/>
        <a:lstStyle/>
        <a:p>
          <a:endParaRPr lang="it-IT"/>
        </a:p>
      </dgm:t>
    </dgm:pt>
    <dgm:pt modelId="{635667FB-B36E-4DD2-B59F-6932D1D3948F}" type="pres">
      <dgm:prSet presAssocID="{551E8710-DF1C-4960-BC08-FFC30858B3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36F13C-6BC7-422B-AD00-7E5AFC9105A8}" type="pres">
      <dgm:prSet presAssocID="{3E879AF4-4C30-47E1-891B-1E327ADD7E5B}" presName="centerShape" presStyleLbl="node0" presStyleIdx="0" presStyleCnt="1" custScaleX="206514" custScaleY="60599" custLinFactNeighborX="277" custLinFactNeighborY="-50656"/>
      <dgm:spPr/>
      <dgm:t>
        <a:bodyPr/>
        <a:lstStyle/>
        <a:p>
          <a:endParaRPr lang="it-IT"/>
        </a:p>
      </dgm:t>
    </dgm:pt>
    <dgm:pt modelId="{64CE2B56-B97B-46B4-988C-1DA767C8399C}" type="pres">
      <dgm:prSet presAssocID="{0D1CC4EA-5598-4583-8691-65CC92048BDC}" presName="parTrans" presStyleLbl="bgSibTrans2D1" presStyleIdx="0" presStyleCnt="5" custAng="9715495" custScaleX="32987" custLinFactNeighborX="15354" custLinFactNeighborY="-20424"/>
      <dgm:spPr/>
      <dgm:t>
        <a:bodyPr/>
        <a:lstStyle/>
        <a:p>
          <a:endParaRPr lang="it-IT"/>
        </a:p>
      </dgm:t>
    </dgm:pt>
    <dgm:pt modelId="{FB9D8B50-0FB9-4817-A7D1-0DA6EB6EA0EB}" type="pres">
      <dgm:prSet presAssocID="{BF4D8279-1B2A-4496-9C26-CDD99CD00C91}" presName="node" presStyleLbl="node1" presStyleIdx="0" presStyleCnt="5" custScaleX="95165" custScaleY="70908" custRadScaleRad="148134" custRadScaleInc="819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7207D2-D4C8-4B73-BEA6-D87B9638AADF}" type="pres">
      <dgm:prSet presAssocID="{272FF420-FCD1-4A12-9D64-434429E44A9B}" presName="parTrans" presStyleLbl="bgSibTrans2D1" presStyleIdx="1" presStyleCnt="5" custAng="10116253" custScaleX="63166" custLinFactNeighborX="4673" custLinFactNeighborY="-43125"/>
      <dgm:spPr/>
      <dgm:t>
        <a:bodyPr/>
        <a:lstStyle/>
        <a:p>
          <a:endParaRPr lang="it-IT"/>
        </a:p>
      </dgm:t>
    </dgm:pt>
    <dgm:pt modelId="{E14E410D-A1E8-4495-B67E-CAA83EBEFCE7}" type="pres">
      <dgm:prSet presAssocID="{5028BBA8-ACA7-4669-9144-2B92CAFEA33F}" presName="node" presStyleLbl="node1" presStyleIdx="1" presStyleCnt="5" custScaleX="86580" custScaleY="70904" custRadScaleRad="131732" custRadScaleInc="-12766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24E4B0-9C5A-40F1-8366-879382E0A415}" type="pres">
      <dgm:prSet presAssocID="{441B277D-A057-4DAB-8C9D-2DA492970A8D}" presName="parTrans" presStyleLbl="bgSibTrans2D1" presStyleIdx="2" presStyleCnt="5" custAng="10733215" custScaleX="64856" custLinFactNeighborX="-377" custLinFactNeighborY="-41476"/>
      <dgm:spPr/>
      <dgm:t>
        <a:bodyPr/>
        <a:lstStyle/>
        <a:p>
          <a:endParaRPr lang="it-IT"/>
        </a:p>
      </dgm:t>
    </dgm:pt>
    <dgm:pt modelId="{4D91D5E2-08A8-4A40-9F74-D44A16952C9C}" type="pres">
      <dgm:prSet presAssocID="{1981D859-BA39-49C4-8134-70362199EF1B}" presName="node" presStyleLbl="node1" presStyleIdx="2" presStyleCnt="5" custScaleX="86580" custScaleY="70904" custRadScaleRad="48570" custRadScaleInc="-2572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031EA61-3C08-43F8-9156-7B071C47CA97}" type="pres">
      <dgm:prSet presAssocID="{00B5D18F-FF77-4E14-9489-EFDF1E36BCB3}" presName="parTrans" presStyleLbl="bgSibTrans2D1" presStyleIdx="3" presStyleCnt="5" custAng="11452076" custScaleX="41131" custLinFactNeighborX="-33165" custLinFactNeighborY="-10140"/>
      <dgm:spPr/>
      <dgm:t>
        <a:bodyPr/>
        <a:lstStyle/>
        <a:p>
          <a:endParaRPr lang="it-IT"/>
        </a:p>
      </dgm:t>
    </dgm:pt>
    <dgm:pt modelId="{9FAFDB82-A1EB-4F76-AA56-F0EDD28293A1}" type="pres">
      <dgm:prSet presAssocID="{0697C361-1A46-41FB-8EC5-18EA7C1B2B42}" presName="node" presStyleLbl="node1" presStyleIdx="3" presStyleCnt="5" custScaleX="157590" custScaleY="215619" custRadScaleRad="124562" custRadScaleInc="681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C8DA07-C295-4D15-860E-72169DBF2D6A}" type="pres">
      <dgm:prSet presAssocID="{F3A28F1F-67FA-4FE1-9870-632DD0A7D609}" presName="parTrans" presStyleLbl="bgSibTrans2D1" presStyleIdx="4" presStyleCnt="5" custAng="10992814" custScaleX="61002" custLinFactNeighborX="-7130" custLinFactNeighborY="-57809"/>
      <dgm:spPr/>
      <dgm:t>
        <a:bodyPr/>
        <a:lstStyle/>
        <a:p>
          <a:endParaRPr lang="it-IT"/>
        </a:p>
      </dgm:t>
    </dgm:pt>
    <dgm:pt modelId="{8BB26E31-3A01-44DC-B274-1DA865BAB472}" type="pres">
      <dgm:prSet presAssocID="{C9F0CC40-6DA8-4339-95FA-D4B6D3321180}" presName="node" presStyleLbl="node1" presStyleIdx="4" presStyleCnt="5" custScaleX="86580" custScaleY="70904" custRadScaleRad="29389" custRadScaleInc="119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C100C69-3A13-4F24-94F7-28292F279E0E}" type="presOf" srcId="{551E8710-DF1C-4960-BC08-FFC30858B317}" destId="{635667FB-B36E-4DD2-B59F-6932D1D3948F}" srcOrd="0" destOrd="0" presId="urn:microsoft.com/office/officeart/2005/8/layout/radial4"/>
    <dgm:cxn modelId="{2464A6F0-C122-42D4-9371-019B90F32C97}" type="presOf" srcId="{441B277D-A057-4DAB-8C9D-2DA492970A8D}" destId="{8D24E4B0-9C5A-40F1-8366-879382E0A415}" srcOrd="0" destOrd="0" presId="urn:microsoft.com/office/officeart/2005/8/layout/radial4"/>
    <dgm:cxn modelId="{DBF74BD1-6EC3-4C06-A528-2716D982C70B}" type="presOf" srcId="{C9F0CC40-6DA8-4339-95FA-D4B6D3321180}" destId="{8BB26E31-3A01-44DC-B274-1DA865BAB472}" srcOrd="0" destOrd="0" presId="urn:microsoft.com/office/officeart/2005/8/layout/radial4"/>
    <dgm:cxn modelId="{E0BA823F-E6F0-4A81-B21D-B7FA5E92BC39}" srcId="{3E879AF4-4C30-47E1-891B-1E327ADD7E5B}" destId="{C9F0CC40-6DA8-4339-95FA-D4B6D3321180}" srcOrd="4" destOrd="0" parTransId="{F3A28F1F-67FA-4FE1-9870-632DD0A7D609}" sibTransId="{F97986C7-7F74-4D12-B80A-995FF2CD4FCA}"/>
    <dgm:cxn modelId="{EFE8AB90-B9CA-4FD9-803A-1B89CBD090FF}" srcId="{3E879AF4-4C30-47E1-891B-1E327ADD7E5B}" destId="{BF4D8279-1B2A-4496-9C26-CDD99CD00C91}" srcOrd="0" destOrd="0" parTransId="{0D1CC4EA-5598-4583-8691-65CC92048BDC}" sibTransId="{1BFE68BB-A507-4C3D-A462-B1A3791A49F9}"/>
    <dgm:cxn modelId="{B083AE71-8638-402E-BF0D-70B0B5156E99}" type="presOf" srcId="{BF4D8279-1B2A-4496-9C26-CDD99CD00C91}" destId="{FB9D8B50-0FB9-4817-A7D1-0DA6EB6EA0EB}" srcOrd="0" destOrd="0" presId="urn:microsoft.com/office/officeart/2005/8/layout/radial4"/>
    <dgm:cxn modelId="{0AE8FE98-385F-4D16-939F-F6214950C183}" type="presOf" srcId="{3E879AF4-4C30-47E1-891B-1E327ADD7E5B}" destId="{5136F13C-6BC7-422B-AD00-7E5AFC9105A8}" srcOrd="0" destOrd="0" presId="urn:microsoft.com/office/officeart/2005/8/layout/radial4"/>
    <dgm:cxn modelId="{01F61645-615B-4F18-99F7-AA5450BB69E8}" srcId="{3E879AF4-4C30-47E1-891B-1E327ADD7E5B}" destId="{0697C361-1A46-41FB-8EC5-18EA7C1B2B42}" srcOrd="3" destOrd="0" parTransId="{00B5D18F-FF77-4E14-9489-EFDF1E36BCB3}" sibTransId="{851975B5-E69B-4076-9979-8E59B124D6A0}"/>
    <dgm:cxn modelId="{5ECB5C31-85ED-490D-B053-26518910E27C}" srcId="{3E879AF4-4C30-47E1-891B-1E327ADD7E5B}" destId="{1981D859-BA39-49C4-8134-70362199EF1B}" srcOrd="2" destOrd="0" parTransId="{441B277D-A057-4DAB-8C9D-2DA492970A8D}" sibTransId="{1ADD29F0-EFC2-46D3-979A-E22BD45D4B89}"/>
    <dgm:cxn modelId="{6492516A-3322-40C9-AFC7-63644BBD535B}" srcId="{3E879AF4-4C30-47E1-891B-1E327ADD7E5B}" destId="{5028BBA8-ACA7-4669-9144-2B92CAFEA33F}" srcOrd="1" destOrd="0" parTransId="{272FF420-FCD1-4A12-9D64-434429E44A9B}" sibTransId="{2F896B90-5C4A-40A3-8B6E-9DE128D46CEF}"/>
    <dgm:cxn modelId="{0AECB9C7-B203-4554-A55F-C3591657ABC2}" type="presOf" srcId="{0D1CC4EA-5598-4583-8691-65CC92048BDC}" destId="{64CE2B56-B97B-46B4-988C-1DA767C8399C}" srcOrd="0" destOrd="0" presId="urn:microsoft.com/office/officeart/2005/8/layout/radial4"/>
    <dgm:cxn modelId="{22D1DD42-3384-41BF-A3F3-A621F77F2054}" type="presOf" srcId="{0697C361-1A46-41FB-8EC5-18EA7C1B2B42}" destId="{9FAFDB82-A1EB-4F76-AA56-F0EDD28293A1}" srcOrd="0" destOrd="0" presId="urn:microsoft.com/office/officeart/2005/8/layout/radial4"/>
    <dgm:cxn modelId="{9399047D-7A67-4266-B926-B2312508F03D}" type="presOf" srcId="{F3A28F1F-67FA-4FE1-9870-632DD0A7D609}" destId="{4BC8DA07-C295-4D15-860E-72169DBF2D6A}" srcOrd="0" destOrd="0" presId="urn:microsoft.com/office/officeart/2005/8/layout/radial4"/>
    <dgm:cxn modelId="{57A6AE89-DAD0-4A30-A14B-F6706485AC09}" type="presOf" srcId="{5028BBA8-ACA7-4669-9144-2B92CAFEA33F}" destId="{E14E410D-A1E8-4495-B67E-CAA83EBEFCE7}" srcOrd="0" destOrd="0" presId="urn:microsoft.com/office/officeart/2005/8/layout/radial4"/>
    <dgm:cxn modelId="{FA4D1AF8-6CE6-4314-88A2-197A717BC65F}" srcId="{551E8710-DF1C-4960-BC08-FFC30858B317}" destId="{3E879AF4-4C30-47E1-891B-1E327ADD7E5B}" srcOrd="0" destOrd="0" parTransId="{BCA0FEB7-BC80-4E12-AC34-EE2D095EDE94}" sibTransId="{1BC958B0-A1FD-4BB0-9C59-55580F8C96B1}"/>
    <dgm:cxn modelId="{A665692C-FB8C-4E9F-B165-BE0AF777EC3C}" type="presOf" srcId="{00B5D18F-FF77-4E14-9489-EFDF1E36BCB3}" destId="{6031EA61-3C08-43F8-9156-7B071C47CA97}" srcOrd="0" destOrd="0" presId="urn:microsoft.com/office/officeart/2005/8/layout/radial4"/>
    <dgm:cxn modelId="{17B360C9-8B3C-424C-B69A-F3F0FB588BEC}" type="presOf" srcId="{1981D859-BA39-49C4-8134-70362199EF1B}" destId="{4D91D5E2-08A8-4A40-9F74-D44A16952C9C}" srcOrd="0" destOrd="0" presId="urn:microsoft.com/office/officeart/2005/8/layout/radial4"/>
    <dgm:cxn modelId="{1D2F7F50-30F2-4DC9-AE8B-F2545E203590}" type="presOf" srcId="{272FF420-FCD1-4A12-9D64-434429E44A9B}" destId="{7D7207D2-D4C8-4B73-BEA6-D87B9638AADF}" srcOrd="0" destOrd="0" presId="urn:microsoft.com/office/officeart/2005/8/layout/radial4"/>
    <dgm:cxn modelId="{09CD04D0-D393-4C70-8FEF-8DA79718F055}" type="presParOf" srcId="{635667FB-B36E-4DD2-B59F-6932D1D3948F}" destId="{5136F13C-6BC7-422B-AD00-7E5AFC9105A8}" srcOrd="0" destOrd="0" presId="urn:microsoft.com/office/officeart/2005/8/layout/radial4"/>
    <dgm:cxn modelId="{C6525612-385B-4EF4-BB53-E02096A41EB5}" type="presParOf" srcId="{635667FB-B36E-4DD2-B59F-6932D1D3948F}" destId="{64CE2B56-B97B-46B4-988C-1DA767C8399C}" srcOrd="1" destOrd="0" presId="urn:microsoft.com/office/officeart/2005/8/layout/radial4"/>
    <dgm:cxn modelId="{8B9C7F39-6BCC-4FC8-A54B-870C39C5FF9B}" type="presParOf" srcId="{635667FB-B36E-4DD2-B59F-6932D1D3948F}" destId="{FB9D8B50-0FB9-4817-A7D1-0DA6EB6EA0EB}" srcOrd="2" destOrd="0" presId="urn:microsoft.com/office/officeart/2005/8/layout/radial4"/>
    <dgm:cxn modelId="{2006BFA8-21FE-45D9-9562-379A11349159}" type="presParOf" srcId="{635667FB-B36E-4DD2-B59F-6932D1D3948F}" destId="{7D7207D2-D4C8-4B73-BEA6-D87B9638AADF}" srcOrd="3" destOrd="0" presId="urn:microsoft.com/office/officeart/2005/8/layout/radial4"/>
    <dgm:cxn modelId="{0A4F7E11-3719-42B9-8B0A-DFE80B975B2A}" type="presParOf" srcId="{635667FB-B36E-4DD2-B59F-6932D1D3948F}" destId="{E14E410D-A1E8-4495-B67E-CAA83EBEFCE7}" srcOrd="4" destOrd="0" presId="urn:microsoft.com/office/officeart/2005/8/layout/radial4"/>
    <dgm:cxn modelId="{8F84C492-F918-442B-8B02-365D7DE3A064}" type="presParOf" srcId="{635667FB-B36E-4DD2-B59F-6932D1D3948F}" destId="{8D24E4B0-9C5A-40F1-8366-879382E0A415}" srcOrd="5" destOrd="0" presId="urn:microsoft.com/office/officeart/2005/8/layout/radial4"/>
    <dgm:cxn modelId="{0C22BD9F-2B0B-454D-B63D-4BF86C261992}" type="presParOf" srcId="{635667FB-B36E-4DD2-B59F-6932D1D3948F}" destId="{4D91D5E2-08A8-4A40-9F74-D44A16952C9C}" srcOrd="6" destOrd="0" presId="urn:microsoft.com/office/officeart/2005/8/layout/radial4"/>
    <dgm:cxn modelId="{9C52CCC0-2B91-4929-B4E3-7C7914181B80}" type="presParOf" srcId="{635667FB-B36E-4DD2-B59F-6932D1D3948F}" destId="{6031EA61-3C08-43F8-9156-7B071C47CA97}" srcOrd="7" destOrd="0" presId="urn:microsoft.com/office/officeart/2005/8/layout/radial4"/>
    <dgm:cxn modelId="{AFC90D9F-E4DE-49DC-88AD-E94BDB68E8D8}" type="presParOf" srcId="{635667FB-B36E-4DD2-B59F-6932D1D3948F}" destId="{9FAFDB82-A1EB-4F76-AA56-F0EDD28293A1}" srcOrd="8" destOrd="0" presId="urn:microsoft.com/office/officeart/2005/8/layout/radial4"/>
    <dgm:cxn modelId="{30803333-50C0-45E3-899C-816F5B3FDB55}" type="presParOf" srcId="{635667FB-B36E-4DD2-B59F-6932D1D3948F}" destId="{4BC8DA07-C295-4D15-860E-72169DBF2D6A}" srcOrd="9" destOrd="0" presId="urn:microsoft.com/office/officeart/2005/8/layout/radial4"/>
    <dgm:cxn modelId="{3827029D-89F5-412F-A1C2-363C827C934E}" type="presParOf" srcId="{635667FB-B36E-4DD2-B59F-6932D1D3948F}" destId="{8BB26E31-3A01-44DC-B274-1DA865BAB47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84EA43B-338C-4F1B-9CCE-D0FD5AA8B5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93B736A-0BBE-4EAF-8D99-BA31AF5A70EF}">
      <dgm:prSet custT="1"/>
      <dgm:spPr/>
      <dgm:t>
        <a:bodyPr/>
        <a:lstStyle/>
        <a:p>
          <a:pPr algn="ctr" rtl="0">
            <a:lnSpc>
              <a:spcPct val="100000"/>
            </a:lnSpc>
            <a:spcAft>
              <a:spcPts val="0"/>
            </a:spcAft>
          </a:pPr>
          <a:r>
            <a:rPr lang="it-IT" sz="3600" b="1" dirty="0" err="1" smtClean="0"/>
            <a:t>U.O.C.</a:t>
          </a:r>
          <a:r>
            <a:rPr lang="it-IT" sz="3600" b="1" dirty="0" smtClean="0"/>
            <a:t> MEDICINA INTERNA               </a:t>
          </a:r>
        </a:p>
        <a:p>
          <a:pPr algn="ctr" rtl="0">
            <a:lnSpc>
              <a:spcPct val="100000"/>
            </a:lnSpc>
            <a:spcAft>
              <a:spcPts val="0"/>
            </a:spcAft>
          </a:pPr>
          <a:r>
            <a:rPr lang="it-IT" sz="3600" b="1" dirty="0" smtClean="0"/>
            <a:t>e </a:t>
          </a:r>
        </a:p>
        <a:p>
          <a:pPr algn="ctr" rtl="0">
            <a:lnSpc>
              <a:spcPct val="100000"/>
            </a:lnSpc>
            <a:spcAft>
              <a:spcPts val="0"/>
            </a:spcAft>
          </a:pPr>
          <a:r>
            <a:rPr lang="it-IT" sz="3600" b="1" dirty="0" smtClean="0"/>
            <a:t>LUNGODEGENZA CRITICA</a:t>
          </a:r>
          <a:endParaRPr lang="it-IT" sz="3600" b="1" dirty="0"/>
        </a:p>
      </dgm:t>
    </dgm:pt>
    <dgm:pt modelId="{E0CFE3B9-B33F-4CEB-B7B7-CAA1D9C097FE}" type="parTrans" cxnId="{ABB7DA06-D937-48C9-B05C-F964DFFFB494}">
      <dgm:prSet/>
      <dgm:spPr/>
      <dgm:t>
        <a:bodyPr/>
        <a:lstStyle/>
        <a:p>
          <a:endParaRPr lang="it-IT"/>
        </a:p>
      </dgm:t>
    </dgm:pt>
    <dgm:pt modelId="{C4CEA5F0-148A-4FDC-B90A-57D7EEAF83D7}" type="sibTrans" cxnId="{ABB7DA06-D937-48C9-B05C-F964DFFFB494}">
      <dgm:prSet/>
      <dgm:spPr/>
      <dgm:t>
        <a:bodyPr/>
        <a:lstStyle/>
        <a:p>
          <a:endParaRPr lang="it-IT"/>
        </a:p>
      </dgm:t>
    </dgm:pt>
    <dgm:pt modelId="{CB93C56F-952E-4417-ADBD-6D0D538DE523}" type="pres">
      <dgm:prSet presAssocID="{084EA43B-338C-4F1B-9CCE-D0FD5AA8B5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A2BDF52-5E22-4FE7-AC54-7EA29FAE7258}" type="pres">
      <dgm:prSet presAssocID="{393B736A-0BBE-4EAF-8D99-BA31AF5A70EF}" presName="parentText" presStyleLbl="node1" presStyleIdx="0" presStyleCnt="1" custScaleY="284387" custLinFactNeighborY="-2485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BB7DA06-D937-48C9-B05C-F964DFFFB494}" srcId="{084EA43B-338C-4F1B-9CCE-D0FD5AA8B50C}" destId="{393B736A-0BBE-4EAF-8D99-BA31AF5A70EF}" srcOrd="0" destOrd="0" parTransId="{E0CFE3B9-B33F-4CEB-B7B7-CAA1D9C097FE}" sibTransId="{C4CEA5F0-148A-4FDC-B90A-57D7EEAF83D7}"/>
    <dgm:cxn modelId="{2DE0DCCD-E9A0-41F2-808B-3A43329B4754}" type="presOf" srcId="{393B736A-0BBE-4EAF-8D99-BA31AF5A70EF}" destId="{EA2BDF52-5E22-4FE7-AC54-7EA29FAE7258}" srcOrd="0" destOrd="0" presId="urn:microsoft.com/office/officeart/2005/8/layout/vList2"/>
    <dgm:cxn modelId="{DAD150AA-9719-4495-B055-CED07F02B5F3}" type="presOf" srcId="{084EA43B-338C-4F1B-9CCE-D0FD5AA8B50C}" destId="{CB93C56F-952E-4417-ADBD-6D0D538DE523}" srcOrd="0" destOrd="0" presId="urn:microsoft.com/office/officeart/2005/8/layout/vList2"/>
    <dgm:cxn modelId="{AEABE036-D34F-4D9C-9369-3419E0AA622D}" type="presParOf" srcId="{CB93C56F-952E-4417-ADBD-6D0D538DE523}" destId="{EA2BDF52-5E22-4FE7-AC54-7EA29FAE72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E73CB8D-4AB4-4E13-AC51-99252381A864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F37B4330-7DC2-4FD7-95DC-FF865B755B96}">
      <dgm:prSet custT="1"/>
      <dgm:spPr/>
      <dgm:t>
        <a:bodyPr/>
        <a:lstStyle/>
        <a:p>
          <a:pPr algn="ctr" rtl="0"/>
          <a:r>
            <a:rPr lang="it-IT" sz="2400" b="1" dirty="0" smtClean="0"/>
            <a:t>Vasta area di Medicina Interna (94 letti) con la mission della cura del paziente polipatologico</a:t>
          </a:r>
          <a:endParaRPr lang="it-IT" sz="2400" b="1" dirty="0"/>
        </a:p>
      </dgm:t>
    </dgm:pt>
    <dgm:pt modelId="{ED67469A-DD7A-4B64-A1AC-92502E2E4732}" type="parTrans" cxnId="{83CF774C-9ECF-4FBF-BF9D-9274A3CDD76E}">
      <dgm:prSet/>
      <dgm:spPr/>
      <dgm:t>
        <a:bodyPr/>
        <a:lstStyle/>
        <a:p>
          <a:endParaRPr lang="it-IT"/>
        </a:p>
      </dgm:t>
    </dgm:pt>
    <dgm:pt modelId="{30312F6D-BA13-4FBF-8B3F-A20672D39B42}" type="sibTrans" cxnId="{83CF774C-9ECF-4FBF-BF9D-9274A3CDD76E}">
      <dgm:prSet/>
      <dgm:spPr/>
      <dgm:t>
        <a:bodyPr/>
        <a:lstStyle/>
        <a:p>
          <a:endParaRPr lang="it-IT"/>
        </a:p>
      </dgm:t>
    </dgm:pt>
    <dgm:pt modelId="{86FA69DF-850A-44A4-943C-B107D9E2843C}" type="pres">
      <dgm:prSet presAssocID="{4E73CB8D-4AB4-4E13-AC51-99252381A8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E7D6BFB-A833-45C5-85D5-CB070218597B}" type="pres">
      <dgm:prSet presAssocID="{F37B4330-7DC2-4FD7-95DC-FF865B755B9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FBEBF46-CAD1-4069-B66C-562715D223BC}" type="presOf" srcId="{F37B4330-7DC2-4FD7-95DC-FF865B755B96}" destId="{8E7D6BFB-A833-45C5-85D5-CB070218597B}" srcOrd="0" destOrd="0" presId="urn:microsoft.com/office/officeart/2005/8/layout/vList2"/>
    <dgm:cxn modelId="{83CF774C-9ECF-4FBF-BF9D-9274A3CDD76E}" srcId="{4E73CB8D-4AB4-4E13-AC51-99252381A864}" destId="{F37B4330-7DC2-4FD7-95DC-FF865B755B96}" srcOrd="0" destOrd="0" parTransId="{ED67469A-DD7A-4B64-A1AC-92502E2E4732}" sibTransId="{30312F6D-BA13-4FBF-8B3F-A20672D39B42}"/>
    <dgm:cxn modelId="{3DFA8464-82AE-4B35-BDF7-81A7370BBD75}" type="presOf" srcId="{4E73CB8D-4AB4-4E13-AC51-99252381A864}" destId="{86FA69DF-850A-44A4-943C-B107D9E2843C}" srcOrd="0" destOrd="0" presId="urn:microsoft.com/office/officeart/2005/8/layout/vList2"/>
    <dgm:cxn modelId="{0803F9E4-EE6D-48CF-9020-3527829DC743}" type="presParOf" srcId="{86FA69DF-850A-44A4-943C-B107D9E2843C}" destId="{8E7D6BFB-A833-45C5-85D5-CB070218597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4DBA348-3E9C-4F06-9921-78A765EA12D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DC46172-892B-487D-8DB7-5879AC4DFB42}">
      <dgm:prSet custT="1"/>
      <dgm:spPr>
        <a:solidFill>
          <a:srgbClr val="F4D038"/>
        </a:solidFill>
      </dgm:spPr>
      <dgm:t>
        <a:bodyPr/>
        <a:lstStyle/>
        <a:p>
          <a:pPr rtl="0"/>
          <a:r>
            <a:rPr lang="it-IT" sz="2400" b="1" dirty="0" smtClean="0">
              <a:solidFill>
                <a:schemeClr val="tx1"/>
              </a:solidFill>
            </a:rPr>
            <a:t>Area ad alta intensità di cura (Medicina Interna per Acuti, 18 letti, degenza media &lt; 5 giorni)</a:t>
          </a:r>
          <a:endParaRPr lang="it-IT" sz="2400" b="1" dirty="0">
            <a:solidFill>
              <a:schemeClr val="tx1"/>
            </a:solidFill>
          </a:endParaRPr>
        </a:p>
      </dgm:t>
    </dgm:pt>
    <dgm:pt modelId="{B1448EFE-6B9E-4B7D-A0EA-01734487332A}" type="sibTrans" cxnId="{97A1B420-39B7-401F-A1A1-02C13BBF3EB8}">
      <dgm:prSet/>
      <dgm:spPr/>
      <dgm:t>
        <a:bodyPr/>
        <a:lstStyle/>
        <a:p>
          <a:endParaRPr lang="it-IT"/>
        </a:p>
      </dgm:t>
    </dgm:pt>
    <dgm:pt modelId="{CCEDAF48-779F-470E-BD06-CD5999DAD0E0}" type="parTrans" cxnId="{97A1B420-39B7-401F-A1A1-02C13BBF3EB8}">
      <dgm:prSet/>
      <dgm:spPr/>
      <dgm:t>
        <a:bodyPr/>
        <a:lstStyle/>
        <a:p>
          <a:endParaRPr lang="it-IT"/>
        </a:p>
      </dgm:t>
    </dgm:pt>
    <dgm:pt modelId="{6101F18E-2C29-42E3-BAD8-12B7D0FB1C8F}" type="pres">
      <dgm:prSet presAssocID="{84DBA348-3E9C-4F06-9921-78A765EA12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8F8C135-E10F-4F6D-8C4E-E5CE5BE264C5}" type="pres">
      <dgm:prSet presAssocID="{0DC46172-892B-487D-8DB7-5879AC4DFB42}" presName="composite" presStyleCnt="0"/>
      <dgm:spPr/>
    </dgm:pt>
    <dgm:pt modelId="{D338B383-9288-4507-89B0-506559A22315}" type="pres">
      <dgm:prSet presAssocID="{0DC46172-892B-487D-8DB7-5879AC4DFB42}" presName="imgShp" presStyleLbl="fgImgPlace1" presStyleIdx="0" presStyleCnt="1" custScaleX="53091" custScaleY="52895" custLinFactNeighborX="-57325" custLinFactNeighborY="-49"/>
      <dgm:spPr/>
    </dgm:pt>
    <dgm:pt modelId="{3B9FEA5E-9214-4CC0-A283-1B49E16904CE}" type="pres">
      <dgm:prSet presAssocID="{0DC46172-892B-487D-8DB7-5879AC4DFB42}" presName="txShp" presStyleLbl="node1" presStyleIdx="0" presStyleCnt="1" custScaleX="150376" custScaleY="100097" custLinFactNeighborX="6445" custLinFactNeighborY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A1B420-39B7-401F-A1A1-02C13BBF3EB8}" srcId="{84DBA348-3E9C-4F06-9921-78A765EA12DD}" destId="{0DC46172-892B-487D-8DB7-5879AC4DFB42}" srcOrd="0" destOrd="0" parTransId="{CCEDAF48-779F-470E-BD06-CD5999DAD0E0}" sibTransId="{B1448EFE-6B9E-4B7D-A0EA-01734487332A}"/>
    <dgm:cxn modelId="{0E3883B9-64EB-4B4D-B6F3-2CA29EA5E4E2}" type="presOf" srcId="{84DBA348-3E9C-4F06-9921-78A765EA12DD}" destId="{6101F18E-2C29-42E3-BAD8-12B7D0FB1C8F}" srcOrd="0" destOrd="0" presId="urn:microsoft.com/office/officeart/2005/8/layout/vList3"/>
    <dgm:cxn modelId="{3AC29479-36D6-4761-BF32-27FF25B9B8A3}" type="presOf" srcId="{0DC46172-892B-487D-8DB7-5879AC4DFB42}" destId="{3B9FEA5E-9214-4CC0-A283-1B49E16904CE}" srcOrd="0" destOrd="0" presId="urn:microsoft.com/office/officeart/2005/8/layout/vList3"/>
    <dgm:cxn modelId="{6DDDC100-D25E-41E8-A9FF-CFFD239484D4}" type="presParOf" srcId="{6101F18E-2C29-42E3-BAD8-12B7D0FB1C8F}" destId="{58F8C135-E10F-4F6D-8C4E-E5CE5BE264C5}" srcOrd="0" destOrd="0" presId="urn:microsoft.com/office/officeart/2005/8/layout/vList3"/>
    <dgm:cxn modelId="{DB737E97-3AA1-4875-B3FC-35E2870B9D07}" type="presParOf" srcId="{58F8C135-E10F-4F6D-8C4E-E5CE5BE264C5}" destId="{D338B383-9288-4507-89B0-506559A22315}" srcOrd="0" destOrd="0" presId="urn:microsoft.com/office/officeart/2005/8/layout/vList3"/>
    <dgm:cxn modelId="{366DB584-B907-4D8B-A166-F3E1D3871DFD}" type="presParOf" srcId="{58F8C135-E10F-4F6D-8C4E-E5CE5BE264C5}" destId="{3B9FEA5E-9214-4CC0-A283-1B49E16904C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CFB13D8-EFF1-427E-ADD4-16776FBDCA2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96DECA6-86B1-410A-B442-398D37DA831D}">
      <dgm:prSet custT="1"/>
      <dgm:spPr>
        <a:solidFill>
          <a:srgbClr val="F4D038"/>
        </a:solidFill>
      </dgm:spPr>
      <dgm:t>
        <a:bodyPr/>
        <a:lstStyle/>
        <a:p>
          <a:pPr rtl="0"/>
          <a:r>
            <a:rPr lang="it-IT" sz="2400" b="1" dirty="0" smtClean="0">
              <a:solidFill>
                <a:schemeClr val="tx1"/>
              </a:solidFill>
            </a:rPr>
            <a:t>Area a media intensità di cura (Lungodegenza Critica, 58 letti, degenza media &lt; 20 giorni)</a:t>
          </a:r>
          <a:endParaRPr lang="it-IT" sz="2400" b="1" dirty="0">
            <a:solidFill>
              <a:schemeClr val="tx1"/>
            </a:solidFill>
          </a:endParaRPr>
        </a:p>
      </dgm:t>
    </dgm:pt>
    <dgm:pt modelId="{3C955385-D081-4FBA-87DC-1E50004ED90C}" type="parTrans" cxnId="{C920A81A-F557-43FD-882D-92ADDAC067A9}">
      <dgm:prSet/>
      <dgm:spPr/>
      <dgm:t>
        <a:bodyPr/>
        <a:lstStyle/>
        <a:p>
          <a:endParaRPr lang="it-IT"/>
        </a:p>
      </dgm:t>
    </dgm:pt>
    <dgm:pt modelId="{6D7C3E4E-E6AF-4BD5-BD20-50D5F1AA6381}" type="sibTrans" cxnId="{C920A81A-F557-43FD-882D-92ADDAC067A9}">
      <dgm:prSet/>
      <dgm:spPr/>
      <dgm:t>
        <a:bodyPr/>
        <a:lstStyle/>
        <a:p>
          <a:endParaRPr lang="it-IT"/>
        </a:p>
      </dgm:t>
    </dgm:pt>
    <dgm:pt modelId="{0DA4D24F-EBDA-489F-AD36-85482426B5E2}" type="pres">
      <dgm:prSet presAssocID="{BCFB13D8-EFF1-427E-ADD4-16776FBDCA2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7686D50-A01A-479B-9BAC-99DD56476949}" type="pres">
      <dgm:prSet presAssocID="{C96DECA6-86B1-410A-B442-398D37DA831D}" presName="composite" presStyleCnt="0"/>
      <dgm:spPr/>
    </dgm:pt>
    <dgm:pt modelId="{FD0D3E52-CAF4-405F-A6F4-EFD90C055538}" type="pres">
      <dgm:prSet presAssocID="{C96DECA6-86B1-410A-B442-398D37DA831D}" presName="imgShp" presStyleLbl="fgImgPlace1" presStyleIdx="0" presStyleCnt="1" custScaleX="51753" custScaleY="49513" custLinFactX="-16774" custLinFactNeighborX="-100000"/>
      <dgm:spPr/>
    </dgm:pt>
    <dgm:pt modelId="{ADFC47A4-2BC4-49E8-B8AE-FAC72D5512C7}" type="pres">
      <dgm:prSet presAssocID="{C96DECA6-86B1-410A-B442-398D37DA831D}" presName="txShp" presStyleLbl="node1" presStyleIdx="0" presStyleCnt="1" custScaleX="14694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A599999-B96F-450D-98C3-4163E4E92E68}" type="presOf" srcId="{BCFB13D8-EFF1-427E-ADD4-16776FBDCA2A}" destId="{0DA4D24F-EBDA-489F-AD36-85482426B5E2}" srcOrd="0" destOrd="0" presId="urn:microsoft.com/office/officeart/2005/8/layout/vList3"/>
    <dgm:cxn modelId="{C468CCB7-BFA2-4E35-A39C-F9E01B3D1C4A}" type="presOf" srcId="{C96DECA6-86B1-410A-B442-398D37DA831D}" destId="{ADFC47A4-2BC4-49E8-B8AE-FAC72D5512C7}" srcOrd="0" destOrd="0" presId="urn:microsoft.com/office/officeart/2005/8/layout/vList3"/>
    <dgm:cxn modelId="{C920A81A-F557-43FD-882D-92ADDAC067A9}" srcId="{BCFB13D8-EFF1-427E-ADD4-16776FBDCA2A}" destId="{C96DECA6-86B1-410A-B442-398D37DA831D}" srcOrd="0" destOrd="0" parTransId="{3C955385-D081-4FBA-87DC-1E50004ED90C}" sibTransId="{6D7C3E4E-E6AF-4BD5-BD20-50D5F1AA6381}"/>
    <dgm:cxn modelId="{25CBC217-220C-4BFF-A269-371612913E62}" type="presParOf" srcId="{0DA4D24F-EBDA-489F-AD36-85482426B5E2}" destId="{67686D50-A01A-479B-9BAC-99DD56476949}" srcOrd="0" destOrd="0" presId="urn:microsoft.com/office/officeart/2005/8/layout/vList3"/>
    <dgm:cxn modelId="{9BFD1F36-4A56-4267-BAAA-FEF56AA62D25}" type="presParOf" srcId="{67686D50-A01A-479B-9BAC-99DD56476949}" destId="{FD0D3E52-CAF4-405F-A6F4-EFD90C055538}" srcOrd="0" destOrd="0" presId="urn:microsoft.com/office/officeart/2005/8/layout/vList3"/>
    <dgm:cxn modelId="{44F49B60-7B02-472C-9887-340CF06F6F43}" type="presParOf" srcId="{67686D50-A01A-479B-9BAC-99DD56476949}" destId="{ADFC47A4-2BC4-49E8-B8AE-FAC72D5512C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FD34E4F-1D2E-4A85-AB33-5E1DDB20183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4AB470D-649B-48A8-BA57-A078211F0C8B}">
      <dgm:prSet custT="1"/>
      <dgm:spPr>
        <a:solidFill>
          <a:srgbClr val="F4D038"/>
        </a:solidFill>
      </dgm:spPr>
      <dgm:t>
        <a:bodyPr/>
        <a:lstStyle/>
        <a:p>
          <a:pPr rtl="0"/>
          <a:r>
            <a:rPr lang="it-IT" sz="2400" b="1" dirty="0" smtClean="0">
              <a:solidFill>
                <a:schemeClr val="tx1"/>
              </a:solidFill>
            </a:rPr>
            <a:t>Area a bassa intensità di cura (Lungodegenza a Direzione Infermieristica, 18 letti, degenza media &lt; 20 giorni)</a:t>
          </a:r>
          <a:endParaRPr lang="it-IT" sz="2400" dirty="0">
            <a:solidFill>
              <a:schemeClr val="tx1"/>
            </a:solidFill>
          </a:endParaRPr>
        </a:p>
      </dgm:t>
    </dgm:pt>
    <dgm:pt modelId="{1F2A78A4-961B-4FB3-B2B3-AEDC15E3CAC9}" type="parTrans" cxnId="{3D8CBA1E-406E-4AF4-855E-6CB14EA84A29}">
      <dgm:prSet/>
      <dgm:spPr/>
      <dgm:t>
        <a:bodyPr/>
        <a:lstStyle/>
        <a:p>
          <a:endParaRPr lang="it-IT"/>
        </a:p>
      </dgm:t>
    </dgm:pt>
    <dgm:pt modelId="{AB739D7B-46E2-4677-B952-1702C9264D68}" type="sibTrans" cxnId="{3D8CBA1E-406E-4AF4-855E-6CB14EA84A29}">
      <dgm:prSet/>
      <dgm:spPr/>
      <dgm:t>
        <a:bodyPr/>
        <a:lstStyle/>
        <a:p>
          <a:endParaRPr lang="it-IT"/>
        </a:p>
      </dgm:t>
    </dgm:pt>
    <dgm:pt modelId="{66072EC2-D981-4968-AC82-A92B0DC86A76}" type="pres">
      <dgm:prSet presAssocID="{0FD34E4F-1D2E-4A85-AB33-5E1DDB20183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9EB5FBC-1CBE-4B68-BF77-8C07F984E727}" type="pres">
      <dgm:prSet presAssocID="{84AB470D-649B-48A8-BA57-A078211F0C8B}" presName="composite" presStyleCnt="0"/>
      <dgm:spPr/>
    </dgm:pt>
    <dgm:pt modelId="{0C73F6DF-C3B1-4060-B8A0-96AF1AF6D66A}" type="pres">
      <dgm:prSet presAssocID="{84AB470D-649B-48A8-BA57-A078211F0C8B}" presName="imgShp" presStyleLbl="fgImgPlace1" presStyleIdx="0" presStyleCnt="1" custScaleX="36781" custScaleY="47317" custLinFactNeighborX="-54776" custLinFactNeighborY="-49"/>
      <dgm:spPr/>
    </dgm:pt>
    <dgm:pt modelId="{B0EDF729-B938-471F-B70D-BE68DDDD133C}" type="pres">
      <dgm:prSet presAssocID="{84AB470D-649B-48A8-BA57-A078211F0C8B}" presName="txShp" presStyleLbl="node1" presStyleIdx="0" presStyleCnt="1" custScaleX="15037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C94D53D-E1EE-4DB7-A13E-E4966599D6F0}" type="presOf" srcId="{84AB470D-649B-48A8-BA57-A078211F0C8B}" destId="{B0EDF729-B938-471F-B70D-BE68DDDD133C}" srcOrd="0" destOrd="0" presId="urn:microsoft.com/office/officeart/2005/8/layout/vList3"/>
    <dgm:cxn modelId="{3D8CBA1E-406E-4AF4-855E-6CB14EA84A29}" srcId="{0FD34E4F-1D2E-4A85-AB33-5E1DDB201836}" destId="{84AB470D-649B-48A8-BA57-A078211F0C8B}" srcOrd="0" destOrd="0" parTransId="{1F2A78A4-961B-4FB3-B2B3-AEDC15E3CAC9}" sibTransId="{AB739D7B-46E2-4677-B952-1702C9264D68}"/>
    <dgm:cxn modelId="{6CAC997C-462E-4B9D-98B6-98B4A8130318}" type="presOf" srcId="{0FD34E4F-1D2E-4A85-AB33-5E1DDB201836}" destId="{66072EC2-D981-4968-AC82-A92B0DC86A76}" srcOrd="0" destOrd="0" presId="urn:microsoft.com/office/officeart/2005/8/layout/vList3"/>
    <dgm:cxn modelId="{3E7D7673-490B-4C8F-9A00-ADDD5468CE4D}" type="presParOf" srcId="{66072EC2-D981-4968-AC82-A92B0DC86A76}" destId="{99EB5FBC-1CBE-4B68-BF77-8C07F984E727}" srcOrd="0" destOrd="0" presId="urn:microsoft.com/office/officeart/2005/8/layout/vList3"/>
    <dgm:cxn modelId="{A7D932DD-C2E3-423B-938F-BBE27F9416E8}" type="presParOf" srcId="{99EB5FBC-1CBE-4B68-BF77-8C07F984E727}" destId="{0C73F6DF-C3B1-4060-B8A0-96AF1AF6D66A}" srcOrd="0" destOrd="0" presId="urn:microsoft.com/office/officeart/2005/8/layout/vList3"/>
    <dgm:cxn modelId="{9AF8490D-D8EC-4196-8B80-9A11DC4A0542}" type="presParOf" srcId="{99EB5FBC-1CBE-4B68-BF77-8C07F984E727}" destId="{B0EDF729-B938-471F-B70D-BE68DDDD133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2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ACB61DF-F9DC-48EA-81E4-7BADEBE31BDC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A8CBDBE-3867-495F-8222-BBBFDE123CD6}">
      <dgm:prSet custT="1"/>
      <dgm:spPr>
        <a:ln w="38100">
          <a:solidFill>
            <a:schemeClr val="accent1"/>
          </a:solidFill>
        </a:ln>
      </dgm:spPr>
      <dgm:t>
        <a:bodyPr/>
        <a:lstStyle/>
        <a:p>
          <a:pPr rtl="0"/>
          <a:r>
            <a:rPr lang="it-IT" sz="2400" b="1" dirty="0" smtClean="0"/>
            <a:t>Strumento che permette di governare percorsi multiprofessionali ad alta complessità, accrescendo sicurezza ed efficacia</a:t>
          </a:r>
          <a:endParaRPr lang="it-IT" sz="2400" dirty="0"/>
        </a:p>
      </dgm:t>
    </dgm:pt>
    <dgm:pt modelId="{400D989E-CF78-45CE-926F-6008591272AA}" type="parTrans" cxnId="{7C8610CB-34C6-4628-AB41-35597DC3AA41}">
      <dgm:prSet/>
      <dgm:spPr/>
      <dgm:t>
        <a:bodyPr/>
        <a:lstStyle/>
        <a:p>
          <a:endParaRPr lang="it-IT"/>
        </a:p>
      </dgm:t>
    </dgm:pt>
    <dgm:pt modelId="{8C019950-3740-4730-9DDC-957123778940}" type="sibTrans" cxnId="{7C8610CB-34C6-4628-AB41-35597DC3AA41}">
      <dgm:prSet/>
      <dgm:spPr/>
      <dgm:t>
        <a:bodyPr/>
        <a:lstStyle/>
        <a:p>
          <a:endParaRPr lang="it-IT"/>
        </a:p>
      </dgm:t>
    </dgm:pt>
    <dgm:pt modelId="{E9BB2E19-3AE7-46EC-8F1B-54F3353CC2BE}">
      <dgm:prSet custT="1"/>
      <dgm:spPr>
        <a:ln w="38100">
          <a:solidFill>
            <a:schemeClr val="accent1"/>
          </a:solidFill>
        </a:ln>
      </dgm:spPr>
      <dgm:t>
        <a:bodyPr/>
        <a:lstStyle/>
        <a:p>
          <a:pPr rtl="0"/>
          <a:r>
            <a:rPr lang="it-IT" sz="2400" b="1" dirty="0" smtClean="0"/>
            <a:t>Le </a:t>
          </a:r>
          <a:r>
            <a:rPr lang="it-IT" sz="2400" b="1" dirty="0" err="1" smtClean="0"/>
            <a:t>CL</a:t>
          </a:r>
          <a:r>
            <a:rPr lang="it-IT" sz="2400" b="1" dirty="0" smtClean="0"/>
            <a:t> sono in grado di intercettare errori procedurali registrati come ‘non conformità’ prevenendo eventi avversi a carico del paziente       (‘quasi eventi’/’errori latenti’)</a:t>
          </a:r>
          <a:endParaRPr lang="it-IT" sz="2400" dirty="0"/>
        </a:p>
      </dgm:t>
    </dgm:pt>
    <dgm:pt modelId="{75AA8816-27E5-442F-A761-9DC6CB8A6223}" type="parTrans" cxnId="{7F943C14-9A36-4B29-840C-4A885D1010EC}">
      <dgm:prSet/>
      <dgm:spPr/>
      <dgm:t>
        <a:bodyPr/>
        <a:lstStyle/>
        <a:p>
          <a:endParaRPr lang="it-IT"/>
        </a:p>
      </dgm:t>
    </dgm:pt>
    <dgm:pt modelId="{3D80E3BC-069A-4944-8008-921530D51772}" type="sibTrans" cxnId="{7F943C14-9A36-4B29-840C-4A885D1010EC}">
      <dgm:prSet/>
      <dgm:spPr/>
      <dgm:t>
        <a:bodyPr/>
        <a:lstStyle/>
        <a:p>
          <a:endParaRPr lang="it-IT"/>
        </a:p>
      </dgm:t>
    </dgm:pt>
    <dgm:pt modelId="{5C846FF2-6CCA-4A5E-9F80-4C06F991EA3B}">
      <dgm:prSet custT="1"/>
      <dgm:spPr>
        <a:ln w="38100"/>
      </dgm:spPr>
      <dgm:t>
        <a:bodyPr/>
        <a:lstStyle/>
        <a:p>
          <a:pPr rtl="0"/>
          <a:r>
            <a:rPr lang="it-IT" sz="2400" b="1" dirty="0" smtClean="0"/>
            <a:t>Già applicata con successo in alcuni ambiti medici (per esempio, nelle sale operatorie)</a:t>
          </a:r>
          <a:endParaRPr lang="it-IT" sz="2400" dirty="0"/>
        </a:p>
      </dgm:t>
    </dgm:pt>
    <dgm:pt modelId="{C7105989-BEE4-4312-B651-BE0194220C49}" type="parTrans" cxnId="{FA7D0D3D-5106-4E27-892A-FD2CB74C688B}">
      <dgm:prSet/>
      <dgm:spPr/>
      <dgm:t>
        <a:bodyPr/>
        <a:lstStyle/>
        <a:p>
          <a:endParaRPr lang="it-IT"/>
        </a:p>
      </dgm:t>
    </dgm:pt>
    <dgm:pt modelId="{6D28AAE4-CE47-45B7-833A-A6A67B56FFD3}" type="sibTrans" cxnId="{FA7D0D3D-5106-4E27-892A-FD2CB74C688B}">
      <dgm:prSet/>
      <dgm:spPr/>
      <dgm:t>
        <a:bodyPr/>
        <a:lstStyle/>
        <a:p>
          <a:endParaRPr lang="it-IT"/>
        </a:p>
      </dgm:t>
    </dgm:pt>
    <dgm:pt modelId="{B5052128-5D77-4157-8C89-956C46DAC3D3}" type="pres">
      <dgm:prSet presAssocID="{EACB61DF-F9DC-48EA-81E4-7BADEBE31BDC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it-IT"/>
        </a:p>
      </dgm:t>
    </dgm:pt>
    <dgm:pt modelId="{2316ACB6-6856-4C11-825C-5C405617C736}" type="pres">
      <dgm:prSet presAssocID="{EACB61DF-F9DC-48EA-81E4-7BADEBE31BDC}" presName="pyramid" presStyleLbl="node1" presStyleIdx="0" presStyleCnt="1" custScaleY="93881" custLinFactNeighborX="-192" custLinFactNeighborY="10769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/>
          </a:solidFill>
        </a:ln>
      </dgm:spPr>
    </dgm:pt>
    <dgm:pt modelId="{5FAC5B0A-C97A-40A2-A53B-399B8211A95F}" type="pres">
      <dgm:prSet presAssocID="{EACB61DF-F9DC-48EA-81E4-7BADEBE31BDC}" presName="theList" presStyleCnt="0"/>
      <dgm:spPr/>
    </dgm:pt>
    <dgm:pt modelId="{D6E5A4DB-B75A-47C3-A9E2-3F305DCC70F3}" type="pres">
      <dgm:prSet presAssocID="{BA8CBDBE-3867-495F-8222-BBBFDE123CD6}" presName="aNode" presStyleLbl="fgAcc1" presStyleIdx="0" presStyleCnt="3" custScaleX="129138" custScaleY="147918" custLinFactNeighborX="14994" custLinFactNeighborY="402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B91CF8-DC03-403C-A1D0-E5A359D2E4D1}" type="pres">
      <dgm:prSet presAssocID="{BA8CBDBE-3867-495F-8222-BBBFDE123CD6}" presName="aSpace" presStyleCnt="0"/>
      <dgm:spPr/>
    </dgm:pt>
    <dgm:pt modelId="{5CE94B9A-EB8A-49ED-99D2-D0033013AC2F}" type="pres">
      <dgm:prSet presAssocID="{E9BB2E19-3AE7-46EC-8F1B-54F3353CC2BE}" presName="aNode" presStyleLbl="fgAcc1" presStyleIdx="1" presStyleCnt="3" custScaleX="129138" custScaleY="193334" custLinFactNeighborX="14994" custLinFactNeighborY="402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287B9F-6461-4372-9380-530E2028C22E}" type="pres">
      <dgm:prSet presAssocID="{E9BB2E19-3AE7-46EC-8F1B-54F3353CC2BE}" presName="aSpace" presStyleCnt="0"/>
      <dgm:spPr/>
    </dgm:pt>
    <dgm:pt modelId="{2C9ED086-B126-4033-BFFC-F73552E58D46}" type="pres">
      <dgm:prSet presAssocID="{5C846FF2-6CCA-4A5E-9F80-4C06F991EA3B}" presName="aNode" presStyleLbl="fgAcc1" presStyleIdx="2" presStyleCnt="3" custScaleX="129138" custScaleY="157887" custLinFactNeighborX="15269" custLinFactNeighborY="439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F8380B9-656C-417F-8A08-26EECB01ED4A}" type="pres">
      <dgm:prSet presAssocID="{5C846FF2-6CCA-4A5E-9F80-4C06F991EA3B}" presName="aSpace" presStyleCnt="0"/>
      <dgm:spPr/>
    </dgm:pt>
  </dgm:ptLst>
  <dgm:cxnLst>
    <dgm:cxn modelId="{9B7EAED5-7E7D-46E3-8711-6DFBDAFE8AC0}" type="presOf" srcId="{EACB61DF-F9DC-48EA-81E4-7BADEBE31BDC}" destId="{B5052128-5D77-4157-8C89-956C46DAC3D3}" srcOrd="0" destOrd="0" presId="urn:microsoft.com/office/officeart/2005/8/layout/pyramid2"/>
    <dgm:cxn modelId="{38238EAB-0FBB-474D-8272-45AFA06A0F36}" type="presOf" srcId="{BA8CBDBE-3867-495F-8222-BBBFDE123CD6}" destId="{D6E5A4DB-B75A-47C3-A9E2-3F305DCC70F3}" srcOrd="0" destOrd="0" presId="urn:microsoft.com/office/officeart/2005/8/layout/pyramid2"/>
    <dgm:cxn modelId="{1F81962F-9161-4C53-935F-79348D32749D}" type="presOf" srcId="{E9BB2E19-3AE7-46EC-8F1B-54F3353CC2BE}" destId="{5CE94B9A-EB8A-49ED-99D2-D0033013AC2F}" srcOrd="0" destOrd="0" presId="urn:microsoft.com/office/officeart/2005/8/layout/pyramid2"/>
    <dgm:cxn modelId="{FBFA0594-3251-4DD0-A7BD-FF682252717B}" type="presOf" srcId="{5C846FF2-6CCA-4A5E-9F80-4C06F991EA3B}" destId="{2C9ED086-B126-4033-BFFC-F73552E58D46}" srcOrd="0" destOrd="0" presId="urn:microsoft.com/office/officeart/2005/8/layout/pyramid2"/>
    <dgm:cxn modelId="{7F943C14-9A36-4B29-840C-4A885D1010EC}" srcId="{EACB61DF-F9DC-48EA-81E4-7BADEBE31BDC}" destId="{E9BB2E19-3AE7-46EC-8F1B-54F3353CC2BE}" srcOrd="1" destOrd="0" parTransId="{75AA8816-27E5-442F-A761-9DC6CB8A6223}" sibTransId="{3D80E3BC-069A-4944-8008-921530D51772}"/>
    <dgm:cxn modelId="{FA7D0D3D-5106-4E27-892A-FD2CB74C688B}" srcId="{EACB61DF-F9DC-48EA-81E4-7BADEBE31BDC}" destId="{5C846FF2-6CCA-4A5E-9F80-4C06F991EA3B}" srcOrd="2" destOrd="0" parTransId="{C7105989-BEE4-4312-B651-BE0194220C49}" sibTransId="{6D28AAE4-CE47-45B7-833A-A6A67B56FFD3}"/>
    <dgm:cxn modelId="{7C8610CB-34C6-4628-AB41-35597DC3AA41}" srcId="{EACB61DF-F9DC-48EA-81E4-7BADEBE31BDC}" destId="{BA8CBDBE-3867-495F-8222-BBBFDE123CD6}" srcOrd="0" destOrd="0" parTransId="{400D989E-CF78-45CE-926F-6008591272AA}" sibTransId="{8C019950-3740-4730-9DDC-957123778940}"/>
    <dgm:cxn modelId="{15767A64-0C4F-4238-8C52-2F51D1D174A2}" type="presParOf" srcId="{B5052128-5D77-4157-8C89-956C46DAC3D3}" destId="{2316ACB6-6856-4C11-825C-5C405617C736}" srcOrd="0" destOrd="0" presId="urn:microsoft.com/office/officeart/2005/8/layout/pyramid2"/>
    <dgm:cxn modelId="{736CA49B-44A4-41CF-A5C6-29B5FAC36744}" type="presParOf" srcId="{B5052128-5D77-4157-8C89-956C46DAC3D3}" destId="{5FAC5B0A-C97A-40A2-A53B-399B8211A95F}" srcOrd="1" destOrd="0" presId="urn:microsoft.com/office/officeart/2005/8/layout/pyramid2"/>
    <dgm:cxn modelId="{4357EC82-44FF-422C-8656-E21B308A39FB}" type="presParOf" srcId="{5FAC5B0A-C97A-40A2-A53B-399B8211A95F}" destId="{D6E5A4DB-B75A-47C3-A9E2-3F305DCC70F3}" srcOrd="0" destOrd="0" presId="urn:microsoft.com/office/officeart/2005/8/layout/pyramid2"/>
    <dgm:cxn modelId="{3A193497-F3D2-4D28-AE02-90E5CCC17299}" type="presParOf" srcId="{5FAC5B0A-C97A-40A2-A53B-399B8211A95F}" destId="{02B91CF8-DC03-403C-A1D0-E5A359D2E4D1}" srcOrd="1" destOrd="0" presId="urn:microsoft.com/office/officeart/2005/8/layout/pyramid2"/>
    <dgm:cxn modelId="{7003F2A0-CC61-4227-A54F-FEF09ECC2C05}" type="presParOf" srcId="{5FAC5B0A-C97A-40A2-A53B-399B8211A95F}" destId="{5CE94B9A-EB8A-49ED-99D2-D0033013AC2F}" srcOrd="2" destOrd="0" presId="urn:microsoft.com/office/officeart/2005/8/layout/pyramid2"/>
    <dgm:cxn modelId="{78A8D610-E6C4-4ADD-AB32-C86AF891EF10}" type="presParOf" srcId="{5FAC5B0A-C97A-40A2-A53B-399B8211A95F}" destId="{1D287B9F-6461-4372-9380-530E2028C22E}" srcOrd="3" destOrd="0" presId="urn:microsoft.com/office/officeart/2005/8/layout/pyramid2"/>
    <dgm:cxn modelId="{30D4866D-C482-4577-BEA2-962F4DCE9A0F}" type="presParOf" srcId="{5FAC5B0A-C97A-40A2-A53B-399B8211A95F}" destId="{2C9ED086-B126-4033-BFFC-F73552E58D46}" srcOrd="4" destOrd="0" presId="urn:microsoft.com/office/officeart/2005/8/layout/pyramid2"/>
    <dgm:cxn modelId="{986B1018-40E6-4126-9F15-B7B07FBD7EA4}" type="presParOf" srcId="{5FAC5B0A-C97A-40A2-A53B-399B8211A95F}" destId="{9F8380B9-656C-417F-8A08-26EECB01ED4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019F53E6-51E5-43B1-BC4B-A524F2E9231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07F4BEFC-17C0-4096-9F9D-C39531CC1384}">
      <dgm:prSet custT="1"/>
      <dgm:spPr/>
      <dgm:t>
        <a:bodyPr/>
        <a:lstStyle/>
        <a:p>
          <a:pPr algn="ctr" rtl="0"/>
          <a:r>
            <a:rPr lang="it-IT" sz="4400" b="1" dirty="0" smtClean="0"/>
            <a:t>CHECKLIST</a:t>
          </a:r>
          <a:endParaRPr lang="it-IT" sz="4400" b="1" dirty="0"/>
        </a:p>
      </dgm:t>
    </dgm:pt>
    <dgm:pt modelId="{68DDADB3-DCAA-49A9-A1EA-0156C75A5E42}" type="parTrans" cxnId="{1858AD5A-4AD9-48D5-BDA2-049E027701A3}">
      <dgm:prSet/>
      <dgm:spPr/>
      <dgm:t>
        <a:bodyPr/>
        <a:lstStyle/>
        <a:p>
          <a:endParaRPr lang="it-IT"/>
        </a:p>
      </dgm:t>
    </dgm:pt>
    <dgm:pt modelId="{61524F64-38D9-46FC-94C3-73A71097FDD9}" type="sibTrans" cxnId="{1858AD5A-4AD9-48D5-BDA2-049E027701A3}">
      <dgm:prSet/>
      <dgm:spPr/>
      <dgm:t>
        <a:bodyPr/>
        <a:lstStyle/>
        <a:p>
          <a:endParaRPr lang="it-IT"/>
        </a:p>
      </dgm:t>
    </dgm:pt>
    <dgm:pt modelId="{E4B0C836-B70B-4FAD-8262-9BB9A302C891}" type="pres">
      <dgm:prSet presAssocID="{019F53E6-51E5-43B1-BC4B-A524F2E923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036BD77-5151-4F10-A7C2-F61EA0B6E949}" type="pres">
      <dgm:prSet presAssocID="{07F4BEFC-17C0-4096-9F9D-C39531CC1384}" presName="parentText" presStyleLbl="node1" presStyleIdx="0" presStyleCnt="1" custLinFactNeighborY="-6787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0F66684-AAF8-4995-871B-6064F4870C7F}" type="presOf" srcId="{07F4BEFC-17C0-4096-9F9D-C39531CC1384}" destId="{B036BD77-5151-4F10-A7C2-F61EA0B6E949}" srcOrd="0" destOrd="0" presId="urn:microsoft.com/office/officeart/2005/8/layout/vList2"/>
    <dgm:cxn modelId="{1858AD5A-4AD9-48D5-BDA2-049E027701A3}" srcId="{019F53E6-51E5-43B1-BC4B-A524F2E9231F}" destId="{07F4BEFC-17C0-4096-9F9D-C39531CC1384}" srcOrd="0" destOrd="0" parTransId="{68DDADB3-DCAA-49A9-A1EA-0156C75A5E42}" sibTransId="{61524F64-38D9-46FC-94C3-73A71097FDD9}"/>
    <dgm:cxn modelId="{0F6007FE-A0C3-4B79-9569-298D525EED7B}" type="presOf" srcId="{019F53E6-51E5-43B1-BC4B-A524F2E9231F}" destId="{E4B0C836-B70B-4FAD-8262-9BB9A302C891}" srcOrd="0" destOrd="0" presId="urn:microsoft.com/office/officeart/2005/8/layout/vList2"/>
    <dgm:cxn modelId="{EF396706-63E0-4F87-A77F-C12D03E72A72}" type="presParOf" srcId="{E4B0C836-B70B-4FAD-8262-9BB9A302C891}" destId="{B036BD77-5151-4F10-A7C2-F61EA0B6E94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8B90F47-2CB7-49D1-AC94-8C630B4DE3B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C09A352-6654-49BD-93FE-5A3CEFEA4239}">
      <dgm:prSet custT="1"/>
      <dgm:spPr/>
      <dgm:t>
        <a:bodyPr/>
        <a:lstStyle/>
        <a:p>
          <a:pPr algn="ctr" rtl="0"/>
          <a:r>
            <a:rPr lang="it-IT" sz="3600" b="1" dirty="0" smtClean="0"/>
            <a:t>SCOPO DELLA TESI</a:t>
          </a:r>
          <a:endParaRPr lang="it-IT" sz="3600" dirty="0"/>
        </a:p>
      </dgm:t>
    </dgm:pt>
    <dgm:pt modelId="{2D19F2F6-4776-422F-96A9-945E67DF1EFD}" type="parTrans" cxnId="{A12F5C41-D6D8-4E15-8B3F-7BD914B8DA67}">
      <dgm:prSet/>
      <dgm:spPr/>
      <dgm:t>
        <a:bodyPr/>
        <a:lstStyle/>
        <a:p>
          <a:endParaRPr lang="it-IT"/>
        </a:p>
      </dgm:t>
    </dgm:pt>
    <dgm:pt modelId="{EDA41F68-48F7-42F7-AFA5-C453D1988900}" type="sibTrans" cxnId="{A12F5C41-D6D8-4E15-8B3F-7BD914B8DA67}">
      <dgm:prSet/>
      <dgm:spPr/>
      <dgm:t>
        <a:bodyPr/>
        <a:lstStyle/>
        <a:p>
          <a:endParaRPr lang="it-IT"/>
        </a:p>
      </dgm:t>
    </dgm:pt>
    <dgm:pt modelId="{B22025A7-3AA3-464E-B9EF-E9CD4AB0A2AE}">
      <dgm:prSet custT="1"/>
      <dgm:spPr/>
      <dgm:t>
        <a:bodyPr/>
        <a:lstStyle/>
        <a:p>
          <a:pPr algn="ctr" rtl="0"/>
          <a:r>
            <a:rPr lang="it-IT" sz="2800" b="1" dirty="0" smtClean="0"/>
            <a:t>TESTARE UNA CHECKLIST PER LA DIMISSIONE DEL PAZIENTE POLIPATOLOGICO E FRAGILE</a:t>
          </a:r>
          <a:endParaRPr lang="it-IT" sz="2800" dirty="0"/>
        </a:p>
      </dgm:t>
    </dgm:pt>
    <dgm:pt modelId="{25213819-3876-424C-AA14-D924CA3D7C33}" type="parTrans" cxnId="{D6521578-3FFC-43CD-BC7C-FBD5667CDAE4}">
      <dgm:prSet/>
      <dgm:spPr/>
      <dgm:t>
        <a:bodyPr/>
        <a:lstStyle/>
        <a:p>
          <a:endParaRPr lang="it-IT"/>
        </a:p>
      </dgm:t>
    </dgm:pt>
    <dgm:pt modelId="{1E31E6FC-F60C-472D-B149-63FD79501824}" type="sibTrans" cxnId="{D6521578-3FFC-43CD-BC7C-FBD5667CDAE4}">
      <dgm:prSet/>
      <dgm:spPr/>
      <dgm:t>
        <a:bodyPr/>
        <a:lstStyle/>
        <a:p>
          <a:endParaRPr lang="it-IT"/>
        </a:p>
      </dgm:t>
    </dgm:pt>
    <dgm:pt modelId="{87D990D4-39DA-41D1-9766-A7B1CAB66F9F}" type="pres">
      <dgm:prSet presAssocID="{C8B90F47-2CB7-49D1-AC94-8C630B4DE3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5AA2E66-1833-4F1B-A924-F2F750829F20}" type="pres">
      <dgm:prSet presAssocID="{6C09A352-6654-49BD-93FE-5A3CEFEA4239}" presName="parentText" presStyleLbl="node1" presStyleIdx="0" presStyleCnt="2" custLinFactY="-4493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9729087-47B9-4980-9CFF-EAA88394A7CE}" type="pres">
      <dgm:prSet presAssocID="{EDA41F68-48F7-42F7-AFA5-C453D1988900}" presName="spacer" presStyleCnt="0"/>
      <dgm:spPr/>
    </dgm:pt>
    <dgm:pt modelId="{E8952FB7-F547-4245-84A7-E55D402D4C4D}" type="pres">
      <dgm:prSet presAssocID="{B22025A7-3AA3-464E-B9EF-E9CD4AB0A2AE}" presName="parentText" presStyleLbl="node1" presStyleIdx="1" presStyleCnt="2" custScaleX="100000" custScaleY="143206" custLinFactY="-2172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1FB7166-5857-491A-8C8B-7CBA55A6FD10}" type="presOf" srcId="{C8B90F47-2CB7-49D1-AC94-8C630B4DE3B2}" destId="{87D990D4-39DA-41D1-9766-A7B1CAB66F9F}" srcOrd="0" destOrd="0" presId="urn:microsoft.com/office/officeart/2005/8/layout/vList2"/>
    <dgm:cxn modelId="{DE16A4C6-2EE2-49AF-9F27-044E74F2554C}" type="presOf" srcId="{B22025A7-3AA3-464E-B9EF-E9CD4AB0A2AE}" destId="{E8952FB7-F547-4245-84A7-E55D402D4C4D}" srcOrd="0" destOrd="0" presId="urn:microsoft.com/office/officeart/2005/8/layout/vList2"/>
    <dgm:cxn modelId="{E6253351-7481-4D3D-940C-AAA39704175A}" type="presOf" srcId="{6C09A352-6654-49BD-93FE-5A3CEFEA4239}" destId="{05AA2E66-1833-4F1B-A924-F2F750829F20}" srcOrd="0" destOrd="0" presId="urn:microsoft.com/office/officeart/2005/8/layout/vList2"/>
    <dgm:cxn modelId="{D6521578-3FFC-43CD-BC7C-FBD5667CDAE4}" srcId="{C8B90F47-2CB7-49D1-AC94-8C630B4DE3B2}" destId="{B22025A7-3AA3-464E-B9EF-E9CD4AB0A2AE}" srcOrd="1" destOrd="0" parTransId="{25213819-3876-424C-AA14-D924CA3D7C33}" sibTransId="{1E31E6FC-F60C-472D-B149-63FD79501824}"/>
    <dgm:cxn modelId="{A12F5C41-D6D8-4E15-8B3F-7BD914B8DA67}" srcId="{C8B90F47-2CB7-49D1-AC94-8C630B4DE3B2}" destId="{6C09A352-6654-49BD-93FE-5A3CEFEA4239}" srcOrd="0" destOrd="0" parTransId="{2D19F2F6-4776-422F-96A9-945E67DF1EFD}" sibTransId="{EDA41F68-48F7-42F7-AFA5-C453D1988900}"/>
    <dgm:cxn modelId="{90851E3E-CA17-454D-9732-D7B4CAB5A55E}" type="presParOf" srcId="{87D990D4-39DA-41D1-9766-A7B1CAB66F9F}" destId="{05AA2E66-1833-4F1B-A924-F2F750829F20}" srcOrd="0" destOrd="0" presId="urn:microsoft.com/office/officeart/2005/8/layout/vList2"/>
    <dgm:cxn modelId="{AA701B6A-66E9-477B-BAD2-16143483FDC4}" type="presParOf" srcId="{87D990D4-39DA-41D1-9766-A7B1CAB66F9F}" destId="{59729087-47B9-4980-9CFF-EAA88394A7CE}" srcOrd="1" destOrd="0" presId="urn:microsoft.com/office/officeart/2005/8/layout/vList2"/>
    <dgm:cxn modelId="{92C6F447-E442-4651-A286-332AF0378287}" type="presParOf" srcId="{87D990D4-39DA-41D1-9766-A7B1CAB66F9F}" destId="{E8952FB7-F547-4245-84A7-E55D402D4C4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23B801-C1F8-4862-B797-BFE0097E8B3A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A8BEFF-46FE-4E54-B3DE-3E030C345D87}">
      <dgm:prSet custT="1"/>
      <dgm:spPr>
        <a:gradFill flip="none" rotWithShape="0">
          <a:gsLst>
            <a:gs pos="0">
              <a:srgbClr val="F4D038">
                <a:tint val="66000"/>
                <a:satMod val="160000"/>
              </a:srgbClr>
            </a:gs>
            <a:gs pos="50000">
              <a:srgbClr val="F4D038">
                <a:tint val="44500"/>
                <a:satMod val="160000"/>
              </a:srgbClr>
            </a:gs>
            <a:gs pos="100000">
              <a:srgbClr val="F4D038">
                <a:tint val="23500"/>
                <a:satMod val="160000"/>
              </a:srgbClr>
            </a:gs>
          </a:gsLst>
          <a:lin ang="10800000" scaled="1"/>
          <a:tileRect/>
        </a:gradFill>
        <a:ln>
          <a:solidFill>
            <a:srgbClr val="F4D038"/>
          </a:solidFill>
        </a:ln>
      </dgm:spPr>
      <dgm:t>
        <a:bodyPr/>
        <a:lstStyle/>
        <a:p>
          <a:pPr rtl="0"/>
          <a:r>
            <a:rPr lang="it-IT" sz="2400" b="1" dirty="0" smtClean="0">
              <a:solidFill>
                <a:schemeClr val="tx1"/>
              </a:solidFill>
            </a:rPr>
            <a:t>CRITICITA’ CLINICA E SOCIALE</a:t>
          </a:r>
          <a:endParaRPr lang="it-IT" sz="2400" b="1" dirty="0">
            <a:solidFill>
              <a:schemeClr val="tx1"/>
            </a:solidFill>
          </a:endParaRPr>
        </a:p>
      </dgm:t>
    </dgm:pt>
    <dgm:pt modelId="{A05B93BF-8BE0-495E-8DD8-2AD3F7EEDC8A}" type="parTrans" cxnId="{A9F7CF6D-8ACB-47DE-830A-F71D0492009E}">
      <dgm:prSet/>
      <dgm:spPr/>
      <dgm:t>
        <a:bodyPr/>
        <a:lstStyle/>
        <a:p>
          <a:endParaRPr lang="it-IT" sz="1050"/>
        </a:p>
      </dgm:t>
    </dgm:pt>
    <dgm:pt modelId="{CC57C82A-1607-4505-B5CF-A1196FA9889D}" type="sibTrans" cxnId="{A9F7CF6D-8ACB-47DE-830A-F71D0492009E}">
      <dgm:prSet/>
      <dgm:spPr/>
      <dgm:t>
        <a:bodyPr/>
        <a:lstStyle/>
        <a:p>
          <a:endParaRPr lang="it-IT" sz="1050"/>
        </a:p>
      </dgm:t>
    </dgm:pt>
    <dgm:pt modelId="{012A26C7-4C51-4F2A-97B2-45AE2D82F67D}">
      <dgm:prSet custT="1"/>
      <dgm:spPr>
        <a:gradFill flip="none" rotWithShape="0">
          <a:gsLst>
            <a:gs pos="0">
              <a:srgbClr val="F4D038">
                <a:tint val="66000"/>
                <a:satMod val="160000"/>
              </a:srgbClr>
            </a:gs>
            <a:gs pos="50000">
              <a:srgbClr val="F4D038">
                <a:tint val="44500"/>
                <a:satMod val="160000"/>
              </a:srgbClr>
            </a:gs>
            <a:gs pos="100000">
              <a:srgbClr val="F4D038">
                <a:tint val="23500"/>
                <a:satMod val="160000"/>
              </a:srgbClr>
            </a:gs>
          </a:gsLst>
          <a:lin ang="10800000" scaled="1"/>
          <a:tileRect/>
        </a:gradFill>
        <a:ln>
          <a:solidFill>
            <a:srgbClr val="F4D038"/>
          </a:solidFill>
        </a:ln>
      </dgm:spPr>
      <dgm:t>
        <a:bodyPr/>
        <a:lstStyle/>
        <a:p>
          <a:pPr rtl="0"/>
          <a:r>
            <a:rPr lang="it-IT" sz="2400" b="1" dirty="0" smtClean="0">
              <a:solidFill>
                <a:schemeClr val="tx1"/>
              </a:solidFill>
            </a:rPr>
            <a:t>FRAMMENTAZIONE DELL’ASSISTENZA SANITARIA TERRITORIALE </a:t>
          </a:r>
          <a:endParaRPr lang="it-IT" sz="2400" b="1" dirty="0">
            <a:solidFill>
              <a:schemeClr val="tx1"/>
            </a:solidFill>
          </a:endParaRPr>
        </a:p>
      </dgm:t>
    </dgm:pt>
    <dgm:pt modelId="{45ACAC25-F9AA-4CEE-9A66-260D5E1FB0C5}" type="parTrans" cxnId="{6C595B00-B411-4747-9D50-DA83E89CB672}">
      <dgm:prSet/>
      <dgm:spPr/>
      <dgm:t>
        <a:bodyPr/>
        <a:lstStyle/>
        <a:p>
          <a:endParaRPr lang="it-IT" sz="1050"/>
        </a:p>
      </dgm:t>
    </dgm:pt>
    <dgm:pt modelId="{41E61874-2100-44E9-BBB5-C4D66A81D747}" type="sibTrans" cxnId="{6C595B00-B411-4747-9D50-DA83E89CB672}">
      <dgm:prSet/>
      <dgm:spPr/>
      <dgm:t>
        <a:bodyPr/>
        <a:lstStyle/>
        <a:p>
          <a:endParaRPr lang="it-IT" sz="1050"/>
        </a:p>
      </dgm:t>
    </dgm:pt>
    <dgm:pt modelId="{88518A24-D8D2-4E3D-AB16-258F91E018D7}">
      <dgm:prSet custT="1"/>
      <dgm:spPr>
        <a:gradFill flip="none" rotWithShape="0">
          <a:gsLst>
            <a:gs pos="0">
              <a:srgbClr val="F4D038">
                <a:tint val="66000"/>
                <a:satMod val="160000"/>
              </a:srgbClr>
            </a:gs>
            <a:gs pos="50000">
              <a:srgbClr val="F4D038">
                <a:tint val="44500"/>
                <a:satMod val="160000"/>
              </a:srgbClr>
            </a:gs>
            <a:gs pos="100000">
              <a:srgbClr val="F4D038">
                <a:tint val="23500"/>
                <a:satMod val="160000"/>
              </a:srgbClr>
            </a:gs>
          </a:gsLst>
          <a:lin ang="10800000" scaled="1"/>
          <a:tileRect/>
        </a:gradFill>
        <a:ln>
          <a:solidFill>
            <a:srgbClr val="F4D038"/>
          </a:solidFill>
        </a:ln>
      </dgm:spPr>
      <dgm:t>
        <a:bodyPr/>
        <a:lstStyle/>
        <a:p>
          <a:pPr rtl="0"/>
          <a:r>
            <a:rPr lang="it-IT" sz="2400" b="1" dirty="0" smtClean="0">
              <a:solidFill>
                <a:schemeClr val="tx1"/>
              </a:solidFill>
            </a:rPr>
            <a:t>SCARSA COOPERAZIONE OSPEDALE-TERRITORIO</a:t>
          </a:r>
          <a:endParaRPr lang="it-IT" sz="2400" b="1" dirty="0">
            <a:solidFill>
              <a:schemeClr val="tx1"/>
            </a:solidFill>
          </a:endParaRPr>
        </a:p>
      </dgm:t>
    </dgm:pt>
    <dgm:pt modelId="{916505B3-B6A5-4173-9936-0CAAE744CBC9}" type="parTrans" cxnId="{54B65B0D-7854-4306-B693-33A446C95DFD}">
      <dgm:prSet/>
      <dgm:spPr/>
      <dgm:t>
        <a:bodyPr/>
        <a:lstStyle/>
        <a:p>
          <a:endParaRPr lang="it-IT" sz="1050"/>
        </a:p>
      </dgm:t>
    </dgm:pt>
    <dgm:pt modelId="{EEF0192E-11FB-41E5-9543-776D8494722D}" type="sibTrans" cxnId="{54B65B0D-7854-4306-B693-33A446C95DFD}">
      <dgm:prSet/>
      <dgm:spPr/>
      <dgm:t>
        <a:bodyPr/>
        <a:lstStyle/>
        <a:p>
          <a:endParaRPr lang="it-IT" sz="1050"/>
        </a:p>
      </dgm:t>
    </dgm:pt>
    <dgm:pt modelId="{03857EA9-426A-46C9-A2BE-C2AD05657E40}" type="pres">
      <dgm:prSet presAssocID="{8A23B801-C1F8-4862-B797-BFE0097E8B3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5A515BFD-BBCE-4E0A-8918-0622ACC0F6BF}" type="pres">
      <dgm:prSet presAssocID="{6AA8BEFF-46FE-4E54-B3DE-3E030C345D87}" presName="horFlow" presStyleCnt="0"/>
      <dgm:spPr/>
    </dgm:pt>
    <dgm:pt modelId="{CA22C79C-9E7D-4558-8189-DB3265D47DB5}" type="pres">
      <dgm:prSet presAssocID="{6AA8BEFF-46FE-4E54-B3DE-3E030C345D87}" presName="bigChev" presStyleLbl="node1" presStyleIdx="0" presStyleCnt="3" custScaleX="112939"/>
      <dgm:spPr/>
      <dgm:t>
        <a:bodyPr/>
        <a:lstStyle/>
        <a:p>
          <a:endParaRPr lang="it-IT"/>
        </a:p>
      </dgm:t>
    </dgm:pt>
    <dgm:pt modelId="{F2589741-636C-4C0A-AFCB-0DB7A26BC5F8}" type="pres">
      <dgm:prSet presAssocID="{6AA8BEFF-46FE-4E54-B3DE-3E030C345D87}" presName="vSp" presStyleCnt="0"/>
      <dgm:spPr/>
    </dgm:pt>
    <dgm:pt modelId="{279ABE29-CCB6-4007-A0E7-BAC1CDC1C8D9}" type="pres">
      <dgm:prSet presAssocID="{012A26C7-4C51-4F2A-97B2-45AE2D82F67D}" presName="horFlow" presStyleCnt="0"/>
      <dgm:spPr/>
    </dgm:pt>
    <dgm:pt modelId="{498E6CB7-C76B-4415-B064-C252CC9BD7C5}" type="pres">
      <dgm:prSet presAssocID="{012A26C7-4C51-4F2A-97B2-45AE2D82F67D}" presName="bigChev" presStyleLbl="node1" presStyleIdx="1" presStyleCnt="3" custScaleX="112939"/>
      <dgm:spPr/>
      <dgm:t>
        <a:bodyPr/>
        <a:lstStyle/>
        <a:p>
          <a:endParaRPr lang="it-IT"/>
        </a:p>
      </dgm:t>
    </dgm:pt>
    <dgm:pt modelId="{2C5009A2-44EC-41BD-A957-A05180112C89}" type="pres">
      <dgm:prSet presAssocID="{012A26C7-4C51-4F2A-97B2-45AE2D82F67D}" presName="vSp" presStyleCnt="0"/>
      <dgm:spPr/>
    </dgm:pt>
    <dgm:pt modelId="{7ACC5959-BE20-4C6F-A520-9BE1B812C7B3}" type="pres">
      <dgm:prSet presAssocID="{88518A24-D8D2-4E3D-AB16-258F91E018D7}" presName="horFlow" presStyleCnt="0"/>
      <dgm:spPr/>
    </dgm:pt>
    <dgm:pt modelId="{875064CE-5B69-4321-89A7-8E0B942AD6C9}" type="pres">
      <dgm:prSet presAssocID="{88518A24-D8D2-4E3D-AB16-258F91E018D7}" presName="bigChev" presStyleLbl="node1" presStyleIdx="2" presStyleCnt="3" custScaleX="112939"/>
      <dgm:spPr/>
      <dgm:t>
        <a:bodyPr/>
        <a:lstStyle/>
        <a:p>
          <a:endParaRPr lang="it-IT"/>
        </a:p>
      </dgm:t>
    </dgm:pt>
  </dgm:ptLst>
  <dgm:cxnLst>
    <dgm:cxn modelId="{27F04324-D0FB-4B72-8371-2385D4BAC902}" type="presOf" srcId="{6AA8BEFF-46FE-4E54-B3DE-3E030C345D87}" destId="{CA22C79C-9E7D-4558-8189-DB3265D47DB5}" srcOrd="0" destOrd="0" presId="urn:microsoft.com/office/officeart/2005/8/layout/lProcess3"/>
    <dgm:cxn modelId="{BC792CC0-8256-4AC7-8B92-12DA45F7C1C8}" type="presOf" srcId="{8A23B801-C1F8-4862-B797-BFE0097E8B3A}" destId="{03857EA9-426A-46C9-A2BE-C2AD05657E40}" srcOrd="0" destOrd="0" presId="urn:microsoft.com/office/officeart/2005/8/layout/lProcess3"/>
    <dgm:cxn modelId="{54B65B0D-7854-4306-B693-33A446C95DFD}" srcId="{8A23B801-C1F8-4862-B797-BFE0097E8B3A}" destId="{88518A24-D8D2-4E3D-AB16-258F91E018D7}" srcOrd="2" destOrd="0" parTransId="{916505B3-B6A5-4173-9936-0CAAE744CBC9}" sibTransId="{EEF0192E-11FB-41E5-9543-776D8494722D}"/>
    <dgm:cxn modelId="{6C595B00-B411-4747-9D50-DA83E89CB672}" srcId="{8A23B801-C1F8-4862-B797-BFE0097E8B3A}" destId="{012A26C7-4C51-4F2A-97B2-45AE2D82F67D}" srcOrd="1" destOrd="0" parTransId="{45ACAC25-F9AA-4CEE-9A66-260D5E1FB0C5}" sibTransId="{41E61874-2100-44E9-BBB5-C4D66A81D747}"/>
    <dgm:cxn modelId="{2F0C7312-1B91-463D-956C-6B91859A575B}" type="presOf" srcId="{88518A24-D8D2-4E3D-AB16-258F91E018D7}" destId="{875064CE-5B69-4321-89A7-8E0B942AD6C9}" srcOrd="0" destOrd="0" presId="urn:microsoft.com/office/officeart/2005/8/layout/lProcess3"/>
    <dgm:cxn modelId="{A10C8BFA-D5B5-4B9F-AAE8-C31FD57BC7C4}" type="presOf" srcId="{012A26C7-4C51-4F2A-97B2-45AE2D82F67D}" destId="{498E6CB7-C76B-4415-B064-C252CC9BD7C5}" srcOrd="0" destOrd="0" presId="urn:microsoft.com/office/officeart/2005/8/layout/lProcess3"/>
    <dgm:cxn modelId="{A9F7CF6D-8ACB-47DE-830A-F71D0492009E}" srcId="{8A23B801-C1F8-4862-B797-BFE0097E8B3A}" destId="{6AA8BEFF-46FE-4E54-B3DE-3E030C345D87}" srcOrd="0" destOrd="0" parTransId="{A05B93BF-8BE0-495E-8DD8-2AD3F7EEDC8A}" sibTransId="{CC57C82A-1607-4505-B5CF-A1196FA9889D}"/>
    <dgm:cxn modelId="{BFD1787A-E4B5-49C9-983F-9CAD7D4B21FB}" type="presParOf" srcId="{03857EA9-426A-46C9-A2BE-C2AD05657E40}" destId="{5A515BFD-BBCE-4E0A-8918-0622ACC0F6BF}" srcOrd="0" destOrd="0" presId="urn:microsoft.com/office/officeart/2005/8/layout/lProcess3"/>
    <dgm:cxn modelId="{A9A0CF6A-DB02-4D78-9FAA-D076775CC237}" type="presParOf" srcId="{5A515BFD-BBCE-4E0A-8918-0622ACC0F6BF}" destId="{CA22C79C-9E7D-4558-8189-DB3265D47DB5}" srcOrd="0" destOrd="0" presId="urn:microsoft.com/office/officeart/2005/8/layout/lProcess3"/>
    <dgm:cxn modelId="{CB3A9C88-D9C3-43E0-9DA4-3C83DBC6EA42}" type="presParOf" srcId="{03857EA9-426A-46C9-A2BE-C2AD05657E40}" destId="{F2589741-636C-4C0A-AFCB-0DB7A26BC5F8}" srcOrd="1" destOrd="0" presId="urn:microsoft.com/office/officeart/2005/8/layout/lProcess3"/>
    <dgm:cxn modelId="{874CA5A6-E9DC-4058-A025-C498C1CE1E50}" type="presParOf" srcId="{03857EA9-426A-46C9-A2BE-C2AD05657E40}" destId="{279ABE29-CCB6-4007-A0E7-BAC1CDC1C8D9}" srcOrd="2" destOrd="0" presId="urn:microsoft.com/office/officeart/2005/8/layout/lProcess3"/>
    <dgm:cxn modelId="{101707A0-EEC3-47B4-8321-8AFD9C7CF31E}" type="presParOf" srcId="{279ABE29-CCB6-4007-A0E7-BAC1CDC1C8D9}" destId="{498E6CB7-C76B-4415-B064-C252CC9BD7C5}" srcOrd="0" destOrd="0" presId="urn:microsoft.com/office/officeart/2005/8/layout/lProcess3"/>
    <dgm:cxn modelId="{003583D4-C442-4A35-8EB7-C93975C2A8ED}" type="presParOf" srcId="{03857EA9-426A-46C9-A2BE-C2AD05657E40}" destId="{2C5009A2-44EC-41BD-A957-A05180112C89}" srcOrd="3" destOrd="0" presId="urn:microsoft.com/office/officeart/2005/8/layout/lProcess3"/>
    <dgm:cxn modelId="{03F28115-04FD-4C48-8E79-30C7A029F7C1}" type="presParOf" srcId="{03857EA9-426A-46C9-A2BE-C2AD05657E40}" destId="{7ACC5959-BE20-4C6F-A520-9BE1B812C7B3}" srcOrd="4" destOrd="0" presId="urn:microsoft.com/office/officeart/2005/8/layout/lProcess3"/>
    <dgm:cxn modelId="{845C99E0-D60E-49ED-8701-066AAA59810E}" type="presParOf" srcId="{7ACC5959-BE20-4C6F-A520-9BE1B812C7B3}" destId="{875064CE-5B69-4321-89A7-8E0B942AD6C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28B32D15-81AA-4217-8C26-2EE59898DED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0849947-64D0-44EB-A918-F48C0373933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it-IT" sz="2400" b="1" dirty="0" smtClean="0"/>
            <a:t>1.MIGLIORARE LA CONTINUITA’ ASSISTENZIALE</a:t>
          </a:r>
          <a:endParaRPr lang="it-IT" sz="2400" b="1" dirty="0"/>
        </a:p>
      </dgm:t>
    </dgm:pt>
    <dgm:pt modelId="{75442245-893B-4E28-ABF5-CAD079047607}" type="parTrans" cxnId="{AE93EA2A-1BFE-4788-A795-136C347C92F4}">
      <dgm:prSet/>
      <dgm:spPr/>
      <dgm:t>
        <a:bodyPr/>
        <a:lstStyle/>
        <a:p>
          <a:endParaRPr lang="it-IT"/>
        </a:p>
      </dgm:t>
    </dgm:pt>
    <dgm:pt modelId="{6B1C53AE-43B1-473E-A6D2-4E770C65EF16}" type="sibTrans" cxnId="{AE93EA2A-1BFE-4788-A795-136C347C92F4}">
      <dgm:prSet/>
      <dgm:spPr/>
      <dgm:t>
        <a:bodyPr/>
        <a:lstStyle/>
        <a:p>
          <a:endParaRPr lang="it-IT"/>
        </a:p>
      </dgm:t>
    </dgm:pt>
    <dgm:pt modelId="{D8650659-E3EA-433C-B6E0-95157FF65FC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it-IT" sz="2400" b="1" dirty="0" smtClean="0"/>
            <a:t>2.PROMUOVERE LA SICUREZZA DEL PAZIENTE</a:t>
          </a:r>
          <a:endParaRPr lang="it-IT" sz="2400" b="1" dirty="0"/>
        </a:p>
      </dgm:t>
    </dgm:pt>
    <dgm:pt modelId="{B65CB30F-21F7-4B99-827C-3BA10A22AFC0}" type="parTrans" cxnId="{3B1B1879-4397-4A65-87E9-F4921371C876}">
      <dgm:prSet/>
      <dgm:spPr/>
      <dgm:t>
        <a:bodyPr/>
        <a:lstStyle/>
        <a:p>
          <a:endParaRPr lang="it-IT"/>
        </a:p>
      </dgm:t>
    </dgm:pt>
    <dgm:pt modelId="{9F0AC412-10CF-4AAF-9D1D-60A4F24DA63D}" type="sibTrans" cxnId="{3B1B1879-4397-4A65-87E9-F4921371C876}">
      <dgm:prSet/>
      <dgm:spPr/>
      <dgm:t>
        <a:bodyPr/>
        <a:lstStyle/>
        <a:p>
          <a:endParaRPr lang="it-IT"/>
        </a:p>
      </dgm:t>
    </dgm:pt>
    <dgm:pt modelId="{B534DE55-6D1D-439F-AB8D-C56F40B8E68E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it-IT" sz="2400" b="1" dirty="0" smtClean="0"/>
            <a:t>3.MIGLIORARE L’INTEGRAZIONE OSPEDALE-TERRITORIO</a:t>
          </a:r>
          <a:endParaRPr lang="it-IT" sz="2400" b="1" dirty="0"/>
        </a:p>
      </dgm:t>
    </dgm:pt>
    <dgm:pt modelId="{E776DB22-72A6-4020-91F3-BF6946D2C81B}" type="parTrans" cxnId="{64E17D4A-93ED-4D41-8BA0-7BDDED37848B}">
      <dgm:prSet/>
      <dgm:spPr/>
      <dgm:t>
        <a:bodyPr/>
        <a:lstStyle/>
        <a:p>
          <a:endParaRPr lang="it-IT"/>
        </a:p>
      </dgm:t>
    </dgm:pt>
    <dgm:pt modelId="{5DEE4485-29E5-4129-B7C5-3CFA34C443E3}" type="sibTrans" cxnId="{64E17D4A-93ED-4D41-8BA0-7BDDED37848B}">
      <dgm:prSet/>
      <dgm:spPr/>
      <dgm:t>
        <a:bodyPr/>
        <a:lstStyle/>
        <a:p>
          <a:endParaRPr lang="it-IT"/>
        </a:p>
      </dgm:t>
    </dgm:pt>
    <dgm:pt modelId="{A7C11513-8C05-4909-8E87-F95DE9CAF0A5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it-IT" sz="2400" b="1" dirty="0" smtClean="0"/>
            <a:t>4.INTERCETTARE I QUASI EVENTI/ERRORI LATENTI, DISTINTI PER PROFESSIONALITA’ (MEDICO, INFERMIERE, OSS)</a:t>
          </a:r>
          <a:endParaRPr lang="it-IT" sz="2400" b="1" dirty="0"/>
        </a:p>
      </dgm:t>
    </dgm:pt>
    <dgm:pt modelId="{2A9F7BE6-87B7-4600-A6BA-A9B70D1D5DC4}" type="parTrans" cxnId="{48EDCB66-2F6A-4ACE-AE17-8EABF48223FD}">
      <dgm:prSet/>
      <dgm:spPr/>
      <dgm:t>
        <a:bodyPr/>
        <a:lstStyle/>
        <a:p>
          <a:endParaRPr lang="it-IT"/>
        </a:p>
      </dgm:t>
    </dgm:pt>
    <dgm:pt modelId="{D8269797-19D1-4CAD-B226-80A553478D74}" type="sibTrans" cxnId="{48EDCB66-2F6A-4ACE-AE17-8EABF48223FD}">
      <dgm:prSet/>
      <dgm:spPr/>
      <dgm:t>
        <a:bodyPr/>
        <a:lstStyle/>
        <a:p>
          <a:endParaRPr lang="it-IT"/>
        </a:p>
      </dgm:t>
    </dgm:pt>
    <dgm:pt modelId="{57703A84-4666-481E-B9FE-0532B669B80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it-IT" sz="2400" b="1" dirty="0" smtClean="0"/>
            <a:t>5.STANDARDIZZARE IL PROCESSO </a:t>
          </a:r>
          <a:r>
            <a:rPr lang="it-IT" sz="2400" b="1" dirty="0" err="1" smtClean="0"/>
            <a:t>DI</a:t>
          </a:r>
          <a:r>
            <a:rPr lang="it-IT" sz="2400" b="1" dirty="0" smtClean="0"/>
            <a:t> DIMISSIONE</a:t>
          </a:r>
          <a:endParaRPr lang="it-IT" sz="2400" b="1" dirty="0"/>
        </a:p>
      </dgm:t>
    </dgm:pt>
    <dgm:pt modelId="{2F1E5A56-09A4-48AB-9C34-7D4C2545430F}" type="parTrans" cxnId="{C2DCAD40-3E76-4D99-A0A7-B263FDE7BB93}">
      <dgm:prSet/>
      <dgm:spPr/>
      <dgm:t>
        <a:bodyPr/>
        <a:lstStyle/>
        <a:p>
          <a:endParaRPr lang="it-IT"/>
        </a:p>
      </dgm:t>
    </dgm:pt>
    <dgm:pt modelId="{2ADA8EB6-C0E9-40AD-ABD3-265355E511CE}" type="sibTrans" cxnId="{C2DCAD40-3E76-4D99-A0A7-B263FDE7BB93}">
      <dgm:prSet/>
      <dgm:spPr/>
      <dgm:t>
        <a:bodyPr/>
        <a:lstStyle/>
        <a:p>
          <a:endParaRPr lang="it-IT"/>
        </a:p>
      </dgm:t>
    </dgm:pt>
    <dgm:pt modelId="{B1509C29-BCB7-439C-BDB9-502B2277CCA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it-IT" sz="2400" b="1" dirty="0" smtClean="0"/>
            <a:t>6. MISURARE IL BISOGNO ASSISTENZIALE DEL MALATO POLIPATOLOGICO</a:t>
          </a:r>
          <a:endParaRPr lang="it-IT" sz="2400" b="1" dirty="0"/>
        </a:p>
      </dgm:t>
    </dgm:pt>
    <dgm:pt modelId="{9767813C-4AB2-4FF8-B016-AC75C1FCBD99}" type="parTrans" cxnId="{A3E7801D-5CEC-489B-9758-82B9F70A0466}">
      <dgm:prSet/>
      <dgm:spPr/>
      <dgm:t>
        <a:bodyPr/>
        <a:lstStyle/>
        <a:p>
          <a:endParaRPr lang="it-IT"/>
        </a:p>
      </dgm:t>
    </dgm:pt>
    <dgm:pt modelId="{8D2977D0-9DC0-4EE6-9EEC-BFECC9FF451E}" type="sibTrans" cxnId="{A3E7801D-5CEC-489B-9758-82B9F70A0466}">
      <dgm:prSet/>
      <dgm:spPr/>
      <dgm:t>
        <a:bodyPr/>
        <a:lstStyle/>
        <a:p>
          <a:endParaRPr lang="it-IT"/>
        </a:p>
      </dgm:t>
    </dgm:pt>
    <dgm:pt modelId="{F01D4A04-05AA-49AF-B943-4A25A5CB7209}" type="pres">
      <dgm:prSet presAssocID="{28B32D15-81AA-4217-8C26-2EE59898DE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37603E0-6D49-4F9D-A15F-2211ED0FDEDC}" type="pres">
      <dgm:prSet presAssocID="{70849947-64D0-44EB-A918-F48C03739336}" presName="parentLin" presStyleCnt="0"/>
      <dgm:spPr/>
    </dgm:pt>
    <dgm:pt modelId="{350A29F7-150E-44A1-A933-DA8151FC7A29}" type="pres">
      <dgm:prSet presAssocID="{70849947-64D0-44EB-A918-F48C03739336}" presName="parentLeftMargin" presStyleLbl="node1" presStyleIdx="0" presStyleCnt="6"/>
      <dgm:spPr/>
      <dgm:t>
        <a:bodyPr/>
        <a:lstStyle/>
        <a:p>
          <a:endParaRPr lang="it-IT"/>
        </a:p>
      </dgm:t>
    </dgm:pt>
    <dgm:pt modelId="{80EFA6C3-579B-46BA-9793-CC9BE2EA6EA6}" type="pres">
      <dgm:prSet presAssocID="{70849947-64D0-44EB-A918-F48C03739336}" presName="parentText" presStyleLbl="node1" presStyleIdx="0" presStyleCnt="6" custScaleX="12995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28F446-4397-49B5-9E44-BE947080A32F}" type="pres">
      <dgm:prSet presAssocID="{70849947-64D0-44EB-A918-F48C03739336}" presName="negativeSpace" presStyleCnt="0"/>
      <dgm:spPr/>
    </dgm:pt>
    <dgm:pt modelId="{7ABC7295-3886-48C2-AAAD-8759C5BC0CF8}" type="pres">
      <dgm:prSet presAssocID="{70849947-64D0-44EB-A918-F48C03739336}" presName="childText" presStyleLbl="conFgAcc1" presStyleIdx="0" presStyleCnt="6">
        <dgm:presLayoutVars>
          <dgm:bulletEnabled val="1"/>
        </dgm:presLayoutVars>
      </dgm:prSet>
      <dgm:spPr/>
    </dgm:pt>
    <dgm:pt modelId="{18660E35-2F27-468D-BC4F-0F89F0AB3C9A}" type="pres">
      <dgm:prSet presAssocID="{6B1C53AE-43B1-473E-A6D2-4E770C65EF16}" presName="spaceBetweenRectangles" presStyleCnt="0"/>
      <dgm:spPr/>
    </dgm:pt>
    <dgm:pt modelId="{AAAAB885-BA82-472D-AD45-C391427F27F0}" type="pres">
      <dgm:prSet presAssocID="{D8650659-E3EA-433C-B6E0-95157FF65FCE}" presName="parentLin" presStyleCnt="0"/>
      <dgm:spPr/>
    </dgm:pt>
    <dgm:pt modelId="{EDA766C4-38D5-43C5-B2B2-32A1A27FD617}" type="pres">
      <dgm:prSet presAssocID="{D8650659-E3EA-433C-B6E0-95157FF65FCE}" presName="parentLeftMargin" presStyleLbl="node1" presStyleIdx="0" presStyleCnt="6"/>
      <dgm:spPr/>
      <dgm:t>
        <a:bodyPr/>
        <a:lstStyle/>
        <a:p>
          <a:endParaRPr lang="it-IT"/>
        </a:p>
      </dgm:t>
    </dgm:pt>
    <dgm:pt modelId="{4F1F86A6-FD7E-40D8-98DB-EE37372F7A60}" type="pres">
      <dgm:prSet presAssocID="{D8650659-E3EA-433C-B6E0-95157FF65FCE}" presName="parentText" presStyleLbl="node1" presStyleIdx="1" presStyleCnt="6" custScaleX="12995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3FFC1E-C52D-442A-AEB6-76FE094303F9}" type="pres">
      <dgm:prSet presAssocID="{D8650659-E3EA-433C-B6E0-95157FF65FCE}" presName="negativeSpace" presStyleCnt="0"/>
      <dgm:spPr/>
    </dgm:pt>
    <dgm:pt modelId="{9189C45F-BE5C-4D59-ACDD-2184EA379EE2}" type="pres">
      <dgm:prSet presAssocID="{D8650659-E3EA-433C-B6E0-95157FF65FCE}" presName="childText" presStyleLbl="conFgAcc1" presStyleIdx="1" presStyleCnt="6">
        <dgm:presLayoutVars>
          <dgm:bulletEnabled val="1"/>
        </dgm:presLayoutVars>
      </dgm:prSet>
      <dgm:spPr/>
    </dgm:pt>
    <dgm:pt modelId="{A251F67C-DB74-4CDB-8D3C-B3C8B9A823B3}" type="pres">
      <dgm:prSet presAssocID="{9F0AC412-10CF-4AAF-9D1D-60A4F24DA63D}" presName="spaceBetweenRectangles" presStyleCnt="0"/>
      <dgm:spPr/>
    </dgm:pt>
    <dgm:pt modelId="{EFAD9016-C4B3-4007-8610-5E74530EEDA4}" type="pres">
      <dgm:prSet presAssocID="{B534DE55-6D1D-439F-AB8D-C56F40B8E68E}" presName="parentLin" presStyleCnt="0"/>
      <dgm:spPr/>
    </dgm:pt>
    <dgm:pt modelId="{69CEDAA0-0596-47C5-BAB7-BE16A94C1311}" type="pres">
      <dgm:prSet presAssocID="{B534DE55-6D1D-439F-AB8D-C56F40B8E68E}" presName="parentLeftMargin" presStyleLbl="node1" presStyleIdx="1" presStyleCnt="6"/>
      <dgm:spPr/>
      <dgm:t>
        <a:bodyPr/>
        <a:lstStyle/>
        <a:p>
          <a:endParaRPr lang="it-IT"/>
        </a:p>
      </dgm:t>
    </dgm:pt>
    <dgm:pt modelId="{891A14AD-CB85-4851-BCFB-5E68DD6D2071}" type="pres">
      <dgm:prSet presAssocID="{B534DE55-6D1D-439F-AB8D-C56F40B8E68E}" presName="parentText" presStyleLbl="node1" presStyleIdx="2" presStyleCnt="6" custScaleX="12995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B621860-4ED0-430C-873F-62C484A1B8AB}" type="pres">
      <dgm:prSet presAssocID="{B534DE55-6D1D-439F-AB8D-C56F40B8E68E}" presName="negativeSpace" presStyleCnt="0"/>
      <dgm:spPr/>
    </dgm:pt>
    <dgm:pt modelId="{7170B79C-E59F-4A06-A798-278ACF3CE37B}" type="pres">
      <dgm:prSet presAssocID="{B534DE55-6D1D-439F-AB8D-C56F40B8E68E}" presName="childText" presStyleLbl="conFgAcc1" presStyleIdx="2" presStyleCnt="6">
        <dgm:presLayoutVars>
          <dgm:bulletEnabled val="1"/>
        </dgm:presLayoutVars>
      </dgm:prSet>
      <dgm:spPr/>
    </dgm:pt>
    <dgm:pt modelId="{1F680EE6-6A7B-46E6-993E-B8BAC95EC1ED}" type="pres">
      <dgm:prSet presAssocID="{5DEE4485-29E5-4129-B7C5-3CFA34C443E3}" presName="spaceBetweenRectangles" presStyleCnt="0"/>
      <dgm:spPr/>
    </dgm:pt>
    <dgm:pt modelId="{335AB2FB-2715-46F6-B951-328A3E7842A8}" type="pres">
      <dgm:prSet presAssocID="{A7C11513-8C05-4909-8E87-F95DE9CAF0A5}" presName="parentLin" presStyleCnt="0"/>
      <dgm:spPr/>
    </dgm:pt>
    <dgm:pt modelId="{3BEB1AFC-9CD1-4521-94F8-496C89971A9F}" type="pres">
      <dgm:prSet presAssocID="{A7C11513-8C05-4909-8E87-F95DE9CAF0A5}" presName="parentLeftMargin" presStyleLbl="node1" presStyleIdx="2" presStyleCnt="6"/>
      <dgm:spPr/>
      <dgm:t>
        <a:bodyPr/>
        <a:lstStyle/>
        <a:p>
          <a:endParaRPr lang="it-IT"/>
        </a:p>
      </dgm:t>
    </dgm:pt>
    <dgm:pt modelId="{4948CA19-9074-4B28-8105-4A2F7E59A749}" type="pres">
      <dgm:prSet presAssocID="{A7C11513-8C05-4909-8E87-F95DE9CAF0A5}" presName="parentText" presStyleLbl="node1" presStyleIdx="3" presStyleCnt="6" custScaleX="129950" custScaleY="233234" custLinFactNeighborX="704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C3DC9D-BE77-4746-AA8B-E512DB4C6E8D}" type="pres">
      <dgm:prSet presAssocID="{A7C11513-8C05-4909-8E87-F95DE9CAF0A5}" presName="negativeSpace" presStyleCnt="0"/>
      <dgm:spPr/>
    </dgm:pt>
    <dgm:pt modelId="{4F9AAAFF-7A5B-4078-82A7-E8C62908674A}" type="pres">
      <dgm:prSet presAssocID="{A7C11513-8C05-4909-8E87-F95DE9CAF0A5}" presName="childText" presStyleLbl="conFgAcc1" presStyleIdx="3" presStyleCnt="6">
        <dgm:presLayoutVars>
          <dgm:bulletEnabled val="1"/>
        </dgm:presLayoutVars>
      </dgm:prSet>
      <dgm:spPr/>
    </dgm:pt>
    <dgm:pt modelId="{A7B20E24-8A08-4705-B036-60314492E030}" type="pres">
      <dgm:prSet presAssocID="{D8269797-19D1-4CAD-B226-80A553478D74}" presName="spaceBetweenRectangles" presStyleCnt="0"/>
      <dgm:spPr/>
    </dgm:pt>
    <dgm:pt modelId="{AB85A054-5698-433D-9C7D-6F7FA1FD576A}" type="pres">
      <dgm:prSet presAssocID="{57703A84-4666-481E-B9FE-0532B669B80D}" presName="parentLin" presStyleCnt="0"/>
      <dgm:spPr/>
    </dgm:pt>
    <dgm:pt modelId="{4FEB2CB7-6BBB-40A2-9B5C-D14B3702F05C}" type="pres">
      <dgm:prSet presAssocID="{57703A84-4666-481E-B9FE-0532B669B80D}" presName="parentLeftMargin" presStyleLbl="node1" presStyleIdx="3" presStyleCnt="6"/>
      <dgm:spPr/>
      <dgm:t>
        <a:bodyPr/>
        <a:lstStyle/>
        <a:p>
          <a:endParaRPr lang="it-IT"/>
        </a:p>
      </dgm:t>
    </dgm:pt>
    <dgm:pt modelId="{D8D851D7-495A-4BE5-9227-1C730E4DDC30}" type="pres">
      <dgm:prSet presAssocID="{57703A84-4666-481E-B9FE-0532B669B80D}" presName="parentText" presStyleLbl="node1" presStyleIdx="4" presStyleCnt="6" custScaleX="12995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6A39455-2AFA-41BF-ABF7-3483BCD81225}" type="pres">
      <dgm:prSet presAssocID="{57703A84-4666-481E-B9FE-0532B669B80D}" presName="negativeSpace" presStyleCnt="0"/>
      <dgm:spPr/>
    </dgm:pt>
    <dgm:pt modelId="{4DE489BD-A760-4304-9D58-9E91F2F3E74D}" type="pres">
      <dgm:prSet presAssocID="{57703A84-4666-481E-B9FE-0532B669B80D}" presName="childText" presStyleLbl="conFgAcc1" presStyleIdx="4" presStyleCnt="6">
        <dgm:presLayoutVars>
          <dgm:bulletEnabled val="1"/>
        </dgm:presLayoutVars>
      </dgm:prSet>
      <dgm:spPr/>
    </dgm:pt>
    <dgm:pt modelId="{9427ACD2-BD72-4CF1-8E04-D0A145E9B3AA}" type="pres">
      <dgm:prSet presAssocID="{2ADA8EB6-C0E9-40AD-ABD3-265355E511CE}" presName="spaceBetweenRectangles" presStyleCnt="0"/>
      <dgm:spPr/>
    </dgm:pt>
    <dgm:pt modelId="{168CDA90-9B2B-499A-B8A4-6A45AB3029FC}" type="pres">
      <dgm:prSet presAssocID="{B1509C29-BCB7-439C-BDB9-502B2277CCA6}" presName="parentLin" presStyleCnt="0"/>
      <dgm:spPr/>
    </dgm:pt>
    <dgm:pt modelId="{BD299042-10A8-402F-8CBE-A5775A3262E8}" type="pres">
      <dgm:prSet presAssocID="{B1509C29-BCB7-439C-BDB9-502B2277CCA6}" presName="parentLeftMargin" presStyleLbl="node1" presStyleIdx="4" presStyleCnt="6"/>
      <dgm:spPr/>
      <dgm:t>
        <a:bodyPr/>
        <a:lstStyle/>
        <a:p>
          <a:endParaRPr lang="it-IT"/>
        </a:p>
      </dgm:t>
    </dgm:pt>
    <dgm:pt modelId="{794A7E34-FEBD-4F41-A9D0-24801710641A}" type="pres">
      <dgm:prSet presAssocID="{B1509C29-BCB7-439C-BDB9-502B2277CCA6}" presName="parentText" presStyleLbl="node1" presStyleIdx="5" presStyleCnt="6" custScaleX="129950" custScaleY="16888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46BF6F-D9B0-416B-93FC-938435AA435E}" type="pres">
      <dgm:prSet presAssocID="{B1509C29-BCB7-439C-BDB9-502B2277CCA6}" presName="negativeSpace" presStyleCnt="0"/>
      <dgm:spPr/>
    </dgm:pt>
    <dgm:pt modelId="{E528D067-0D5D-4B02-A92B-5A0AD33D05AB}" type="pres">
      <dgm:prSet presAssocID="{B1509C29-BCB7-439C-BDB9-502B2277CCA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8EDCB66-2F6A-4ACE-AE17-8EABF48223FD}" srcId="{28B32D15-81AA-4217-8C26-2EE59898DED8}" destId="{A7C11513-8C05-4909-8E87-F95DE9CAF0A5}" srcOrd="3" destOrd="0" parTransId="{2A9F7BE6-87B7-4600-A6BA-A9B70D1D5DC4}" sibTransId="{D8269797-19D1-4CAD-B226-80A553478D74}"/>
    <dgm:cxn modelId="{ED5D00AF-EDFA-4255-9735-E857F94A2809}" type="presOf" srcId="{57703A84-4666-481E-B9FE-0532B669B80D}" destId="{4FEB2CB7-6BBB-40A2-9B5C-D14B3702F05C}" srcOrd="0" destOrd="0" presId="urn:microsoft.com/office/officeart/2005/8/layout/list1"/>
    <dgm:cxn modelId="{03A3D7C9-42D2-433C-9288-45179C04C426}" type="presOf" srcId="{28B32D15-81AA-4217-8C26-2EE59898DED8}" destId="{F01D4A04-05AA-49AF-B943-4A25A5CB7209}" srcOrd="0" destOrd="0" presId="urn:microsoft.com/office/officeart/2005/8/layout/list1"/>
    <dgm:cxn modelId="{3B1B1879-4397-4A65-87E9-F4921371C876}" srcId="{28B32D15-81AA-4217-8C26-2EE59898DED8}" destId="{D8650659-E3EA-433C-B6E0-95157FF65FCE}" srcOrd="1" destOrd="0" parTransId="{B65CB30F-21F7-4B99-827C-3BA10A22AFC0}" sibTransId="{9F0AC412-10CF-4AAF-9D1D-60A4F24DA63D}"/>
    <dgm:cxn modelId="{C2DCAD40-3E76-4D99-A0A7-B263FDE7BB93}" srcId="{28B32D15-81AA-4217-8C26-2EE59898DED8}" destId="{57703A84-4666-481E-B9FE-0532B669B80D}" srcOrd="4" destOrd="0" parTransId="{2F1E5A56-09A4-48AB-9C34-7D4C2545430F}" sibTransId="{2ADA8EB6-C0E9-40AD-ABD3-265355E511CE}"/>
    <dgm:cxn modelId="{F8935EA3-129C-4318-8457-84622C059A83}" type="presOf" srcId="{B1509C29-BCB7-439C-BDB9-502B2277CCA6}" destId="{BD299042-10A8-402F-8CBE-A5775A3262E8}" srcOrd="0" destOrd="0" presId="urn:microsoft.com/office/officeart/2005/8/layout/list1"/>
    <dgm:cxn modelId="{64E17D4A-93ED-4D41-8BA0-7BDDED37848B}" srcId="{28B32D15-81AA-4217-8C26-2EE59898DED8}" destId="{B534DE55-6D1D-439F-AB8D-C56F40B8E68E}" srcOrd="2" destOrd="0" parTransId="{E776DB22-72A6-4020-91F3-BF6946D2C81B}" sibTransId="{5DEE4485-29E5-4129-B7C5-3CFA34C443E3}"/>
    <dgm:cxn modelId="{02B7D00C-6B29-47CC-A19F-F9104057163A}" type="presOf" srcId="{A7C11513-8C05-4909-8E87-F95DE9CAF0A5}" destId="{3BEB1AFC-9CD1-4521-94F8-496C89971A9F}" srcOrd="0" destOrd="0" presId="urn:microsoft.com/office/officeart/2005/8/layout/list1"/>
    <dgm:cxn modelId="{DD127391-2326-431B-BBA6-8C3EAA2B1E1F}" type="presOf" srcId="{70849947-64D0-44EB-A918-F48C03739336}" destId="{80EFA6C3-579B-46BA-9793-CC9BE2EA6EA6}" srcOrd="1" destOrd="0" presId="urn:microsoft.com/office/officeart/2005/8/layout/list1"/>
    <dgm:cxn modelId="{A297D25D-684F-45D7-99EE-354277D8F575}" type="presOf" srcId="{B534DE55-6D1D-439F-AB8D-C56F40B8E68E}" destId="{69CEDAA0-0596-47C5-BAB7-BE16A94C1311}" srcOrd="0" destOrd="0" presId="urn:microsoft.com/office/officeart/2005/8/layout/list1"/>
    <dgm:cxn modelId="{A3E7801D-5CEC-489B-9758-82B9F70A0466}" srcId="{28B32D15-81AA-4217-8C26-2EE59898DED8}" destId="{B1509C29-BCB7-439C-BDB9-502B2277CCA6}" srcOrd="5" destOrd="0" parTransId="{9767813C-4AB2-4FF8-B016-AC75C1FCBD99}" sibTransId="{8D2977D0-9DC0-4EE6-9EEC-BFECC9FF451E}"/>
    <dgm:cxn modelId="{5746D378-01C7-4D55-ABDE-2BC176933D0C}" type="presOf" srcId="{A7C11513-8C05-4909-8E87-F95DE9CAF0A5}" destId="{4948CA19-9074-4B28-8105-4A2F7E59A749}" srcOrd="1" destOrd="0" presId="urn:microsoft.com/office/officeart/2005/8/layout/list1"/>
    <dgm:cxn modelId="{D2733AA8-32D7-4D92-B0C4-FA9E5987EB66}" type="presOf" srcId="{70849947-64D0-44EB-A918-F48C03739336}" destId="{350A29F7-150E-44A1-A933-DA8151FC7A29}" srcOrd="0" destOrd="0" presId="urn:microsoft.com/office/officeart/2005/8/layout/list1"/>
    <dgm:cxn modelId="{435EA657-CB31-4F52-A08F-1D4EBE9C6822}" type="presOf" srcId="{D8650659-E3EA-433C-B6E0-95157FF65FCE}" destId="{4F1F86A6-FD7E-40D8-98DB-EE37372F7A60}" srcOrd="1" destOrd="0" presId="urn:microsoft.com/office/officeart/2005/8/layout/list1"/>
    <dgm:cxn modelId="{CD4826F5-691C-4B4E-839A-64FB22DBD77F}" type="presOf" srcId="{D8650659-E3EA-433C-B6E0-95157FF65FCE}" destId="{EDA766C4-38D5-43C5-B2B2-32A1A27FD617}" srcOrd="0" destOrd="0" presId="urn:microsoft.com/office/officeart/2005/8/layout/list1"/>
    <dgm:cxn modelId="{69FA4933-A460-4936-ADD2-7E8E850497CD}" type="presOf" srcId="{57703A84-4666-481E-B9FE-0532B669B80D}" destId="{D8D851D7-495A-4BE5-9227-1C730E4DDC30}" srcOrd="1" destOrd="0" presId="urn:microsoft.com/office/officeart/2005/8/layout/list1"/>
    <dgm:cxn modelId="{AE93EA2A-1BFE-4788-A795-136C347C92F4}" srcId="{28B32D15-81AA-4217-8C26-2EE59898DED8}" destId="{70849947-64D0-44EB-A918-F48C03739336}" srcOrd="0" destOrd="0" parTransId="{75442245-893B-4E28-ABF5-CAD079047607}" sibTransId="{6B1C53AE-43B1-473E-A6D2-4E770C65EF16}"/>
    <dgm:cxn modelId="{65FDD76B-4C2F-41D2-9E19-9A01B8926552}" type="presOf" srcId="{B534DE55-6D1D-439F-AB8D-C56F40B8E68E}" destId="{891A14AD-CB85-4851-BCFB-5E68DD6D2071}" srcOrd="1" destOrd="0" presId="urn:microsoft.com/office/officeart/2005/8/layout/list1"/>
    <dgm:cxn modelId="{11CF96D6-C03A-4534-8E7B-9949D3AE2487}" type="presOf" srcId="{B1509C29-BCB7-439C-BDB9-502B2277CCA6}" destId="{794A7E34-FEBD-4F41-A9D0-24801710641A}" srcOrd="1" destOrd="0" presId="urn:microsoft.com/office/officeart/2005/8/layout/list1"/>
    <dgm:cxn modelId="{C13B1388-B639-4E42-BBA0-6ADAF347DF69}" type="presParOf" srcId="{F01D4A04-05AA-49AF-B943-4A25A5CB7209}" destId="{B37603E0-6D49-4F9D-A15F-2211ED0FDEDC}" srcOrd="0" destOrd="0" presId="urn:microsoft.com/office/officeart/2005/8/layout/list1"/>
    <dgm:cxn modelId="{FE37FB51-010F-43E3-A534-B4CE8486AD8C}" type="presParOf" srcId="{B37603E0-6D49-4F9D-A15F-2211ED0FDEDC}" destId="{350A29F7-150E-44A1-A933-DA8151FC7A29}" srcOrd="0" destOrd="0" presId="urn:microsoft.com/office/officeart/2005/8/layout/list1"/>
    <dgm:cxn modelId="{A8BBB47D-D578-494A-A590-B44EB8D3AA05}" type="presParOf" srcId="{B37603E0-6D49-4F9D-A15F-2211ED0FDEDC}" destId="{80EFA6C3-579B-46BA-9793-CC9BE2EA6EA6}" srcOrd="1" destOrd="0" presId="urn:microsoft.com/office/officeart/2005/8/layout/list1"/>
    <dgm:cxn modelId="{A7670D6B-8EAE-4548-B6D1-D37F09D379AA}" type="presParOf" srcId="{F01D4A04-05AA-49AF-B943-4A25A5CB7209}" destId="{8028F446-4397-49B5-9E44-BE947080A32F}" srcOrd="1" destOrd="0" presId="urn:microsoft.com/office/officeart/2005/8/layout/list1"/>
    <dgm:cxn modelId="{D23680C7-CDF1-458B-A2CC-E8D90B17BA99}" type="presParOf" srcId="{F01D4A04-05AA-49AF-B943-4A25A5CB7209}" destId="{7ABC7295-3886-48C2-AAAD-8759C5BC0CF8}" srcOrd="2" destOrd="0" presId="urn:microsoft.com/office/officeart/2005/8/layout/list1"/>
    <dgm:cxn modelId="{0C60150F-1344-4C9A-AE08-E0FBF718EDBA}" type="presParOf" srcId="{F01D4A04-05AA-49AF-B943-4A25A5CB7209}" destId="{18660E35-2F27-468D-BC4F-0F89F0AB3C9A}" srcOrd="3" destOrd="0" presId="urn:microsoft.com/office/officeart/2005/8/layout/list1"/>
    <dgm:cxn modelId="{441F66FF-5964-431A-9CDB-CCDD33881D64}" type="presParOf" srcId="{F01D4A04-05AA-49AF-B943-4A25A5CB7209}" destId="{AAAAB885-BA82-472D-AD45-C391427F27F0}" srcOrd="4" destOrd="0" presId="urn:microsoft.com/office/officeart/2005/8/layout/list1"/>
    <dgm:cxn modelId="{67537B4F-1CE5-49CC-A4A3-D361B758471E}" type="presParOf" srcId="{AAAAB885-BA82-472D-AD45-C391427F27F0}" destId="{EDA766C4-38D5-43C5-B2B2-32A1A27FD617}" srcOrd="0" destOrd="0" presId="urn:microsoft.com/office/officeart/2005/8/layout/list1"/>
    <dgm:cxn modelId="{928C24C0-E191-4BE6-B03D-A4234782DB69}" type="presParOf" srcId="{AAAAB885-BA82-472D-AD45-C391427F27F0}" destId="{4F1F86A6-FD7E-40D8-98DB-EE37372F7A60}" srcOrd="1" destOrd="0" presId="urn:microsoft.com/office/officeart/2005/8/layout/list1"/>
    <dgm:cxn modelId="{E50FFB1C-1E67-4720-A1B3-CDD283F9974F}" type="presParOf" srcId="{F01D4A04-05AA-49AF-B943-4A25A5CB7209}" destId="{163FFC1E-C52D-442A-AEB6-76FE094303F9}" srcOrd="5" destOrd="0" presId="urn:microsoft.com/office/officeart/2005/8/layout/list1"/>
    <dgm:cxn modelId="{C71FE34F-1EDC-4BCA-B69F-A553C31FC19B}" type="presParOf" srcId="{F01D4A04-05AA-49AF-B943-4A25A5CB7209}" destId="{9189C45F-BE5C-4D59-ACDD-2184EA379EE2}" srcOrd="6" destOrd="0" presId="urn:microsoft.com/office/officeart/2005/8/layout/list1"/>
    <dgm:cxn modelId="{E6660FFE-7C60-4FCF-BCAA-163FD4283E24}" type="presParOf" srcId="{F01D4A04-05AA-49AF-B943-4A25A5CB7209}" destId="{A251F67C-DB74-4CDB-8D3C-B3C8B9A823B3}" srcOrd="7" destOrd="0" presId="urn:microsoft.com/office/officeart/2005/8/layout/list1"/>
    <dgm:cxn modelId="{D9323F6B-182A-4468-91CB-159F6AF2123B}" type="presParOf" srcId="{F01D4A04-05AA-49AF-B943-4A25A5CB7209}" destId="{EFAD9016-C4B3-4007-8610-5E74530EEDA4}" srcOrd="8" destOrd="0" presId="urn:microsoft.com/office/officeart/2005/8/layout/list1"/>
    <dgm:cxn modelId="{EAF0CE38-1AF2-463E-B4FD-EB40BA0760D9}" type="presParOf" srcId="{EFAD9016-C4B3-4007-8610-5E74530EEDA4}" destId="{69CEDAA0-0596-47C5-BAB7-BE16A94C1311}" srcOrd="0" destOrd="0" presId="urn:microsoft.com/office/officeart/2005/8/layout/list1"/>
    <dgm:cxn modelId="{C9C155EB-DC50-4819-8FD9-2BD4A1C324BC}" type="presParOf" srcId="{EFAD9016-C4B3-4007-8610-5E74530EEDA4}" destId="{891A14AD-CB85-4851-BCFB-5E68DD6D2071}" srcOrd="1" destOrd="0" presId="urn:microsoft.com/office/officeart/2005/8/layout/list1"/>
    <dgm:cxn modelId="{D0C20FC7-6E88-4F10-8F81-EA0A4F62EE88}" type="presParOf" srcId="{F01D4A04-05AA-49AF-B943-4A25A5CB7209}" destId="{3B621860-4ED0-430C-873F-62C484A1B8AB}" srcOrd="9" destOrd="0" presId="urn:microsoft.com/office/officeart/2005/8/layout/list1"/>
    <dgm:cxn modelId="{CBCA5A0D-2E95-4603-8079-822101AEA9F7}" type="presParOf" srcId="{F01D4A04-05AA-49AF-B943-4A25A5CB7209}" destId="{7170B79C-E59F-4A06-A798-278ACF3CE37B}" srcOrd="10" destOrd="0" presId="urn:microsoft.com/office/officeart/2005/8/layout/list1"/>
    <dgm:cxn modelId="{15C0AC82-CBE5-4CAD-9B07-211D470FAE16}" type="presParOf" srcId="{F01D4A04-05AA-49AF-B943-4A25A5CB7209}" destId="{1F680EE6-6A7B-46E6-993E-B8BAC95EC1ED}" srcOrd="11" destOrd="0" presId="urn:microsoft.com/office/officeart/2005/8/layout/list1"/>
    <dgm:cxn modelId="{1A7EF77F-BAD7-47D1-87BE-FBCB1EA2A52C}" type="presParOf" srcId="{F01D4A04-05AA-49AF-B943-4A25A5CB7209}" destId="{335AB2FB-2715-46F6-B951-328A3E7842A8}" srcOrd="12" destOrd="0" presId="urn:microsoft.com/office/officeart/2005/8/layout/list1"/>
    <dgm:cxn modelId="{9EEE2C96-B2F8-4876-97C8-BDB0833CF508}" type="presParOf" srcId="{335AB2FB-2715-46F6-B951-328A3E7842A8}" destId="{3BEB1AFC-9CD1-4521-94F8-496C89971A9F}" srcOrd="0" destOrd="0" presId="urn:microsoft.com/office/officeart/2005/8/layout/list1"/>
    <dgm:cxn modelId="{2102BE8C-A529-4E80-BF6A-69C382C1BA9A}" type="presParOf" srcId="{335AB2FB-2715-46F6-B951-328A3E7842A8}" destId="{4948CA19-9074-4B28-8105-4A2F7E59A749}" srcOrd="1" destOrd="0" presId="urn:microsoft.com/office/officeart/2005/8/layout/list1"/>
    <dgm:cxn modelId="{ABFB0D86-244A-4515-95D5-F8FD4AA167A1}" type="presParOf" srcId="{F01D4A04-05AA-49AF-B943-4A25A5CB7209}" destId="{AFC3DC9D-BE77-4746-AA8B-E512DB4C6E8D}" srcOrd="13" destOrd="0" presId="urn:microsoft.com/office/officeart/2005/8/layout/list1"/>
    <dgm:cxn modelId="{1365915A-05C2-4E08-8E3C-98324C73B776}" type="presParOf" srcId="{F01D4A04-05AA-49AF-B943-4A25A5CB7209}" destId="{4F9AAAFF-7A5B-4078-82A7-E8C62908674A}" srcOrd="14" destOrd="0" presId="urn:microsoft.com/office/officeart/2005/8/layout/list1"/>
    <dgm:cxn modelId="{170D5ACA-A843-4D3D-A86C-36103AE17743}" type="presParOf" srcId="{F01D4A04-05AA-49AF-B943-4A25A5CB7209}" destId="{A7B20E24-8A08-4705-B036-60314492E030}" srcOrd="15" destOrd="0" presId="urn:microsoft.com/office/officeart/2005/8/layout/list1"/>
    <dgm:cxn modelId="{88DDE2C9-77F2-4A66-810A-ECAA2E5F8BD3}" type="presParOf" srcId="{F01D4A04-05AA-49AF-B943-4A25A5CB7209}" destId="{AB85A054-5698-433D-9C7D-6F7FA1FD576A}" srcOrd="16" destOrd="0" presId="urn:microsoft.com/office/officeart/2005/8/layout/list1"/>
    <dgm:cxn modelId="{D449B62F-99E4-4565-990C-AC5C99188B50}" type="presParOf" srcId="{AB85A054-5698-433D-9C7D-6F7FA1FD576A}" destId="{4FEB2CB7-6BBB-40A2-9B5C-D14B3702F05C}" srcOrd="0" destOrd="0" presId="urn:microsoft.com/office/officeart/2005/8/layout/list1"/>
    <dgm:cxn modelId="{4D5293BA-65A5-40BA-B560-0821DEB45712}" type="presParOf" srcId="{AB85A054-5698-433D-9C7D-6F7FA1FD576A}" destId="{D8D851D7-495A-4BE5-9227-1C730E4DDC30}" srcOrd="1" destOrd="0" presId="urn:microsoft.com/office/officeart/2005/8/layout/list1"/>
    <dgm:cxn modelId="{182A9540-C4C5-4E3D-985E-F11DF0AA9A7F}" type="presParOf" srcId="{F01D4A04-05AA-49AF-B943-4A25A5CB7209}" destId="{36A39455-2AFA-41BF-ABF7-3483BCD81225}" srcOrd="17" destOrd="0" presId="urn:microsoft.com/office/officeart/2005/8/layout/list1"/>
    <dgm:cxn modelId="{B76FAD28-AE14-45C8-BCBE-BC6D2858D52F}" type="presParOf" srcId="{F01D4A04-05AA-49AF-B943-4A25A5CB7209}" destId="{4DE489BD-A760-4304-9D58-9E91F2F3E74D}" srcOrd="18" destOrd="0" presId="urn:microsoft.com/office/officeart/2005/8/layout/list1"/>
    <dgm:cxn modelId="{1E9A721A-F7E1-43E2-B47A-52B215E1DC8B}" type="presParOf" srcId="{F01D4A04-05AA-49AF-B943-4A25A5CB7209}" destId="{9427ACD2-BD72-4CF1-8E04-D0A145E9B3AA}" srcOrd="19" destOrd="0" presId="urn:microsoft.com/office/officeart/2005/8/layout/list1"/>
    <dgm:cxn modelId="{DF4D6DFC-54CE-465B-B603-8B51F551355D}" type="presParOf" srcId="{F01D4A04-05AA-49AF-B943-4A25A5CB7209}" destId="{168CDA90-9B2B-499A-B8A4-6A45AB3029FC}" srcOrd="20" destOrd="0" presId="urn:microsoft.com/office/officeart/2005/8/layout/list1"/>
    <dgm:cxn modelId="{DB98503E-611E-4190-9256-5B8A49689CB2}" type="presParOf" srcId="{168CDA90-9B2B-499A-B8A4-6A45AB3029FC}" destId="{BD299042-10A8-402F-8CBE-A5775A3262E8}" srcOrd="0" destOrd="0" presId="urn:microsoft.com/office/officeart/2005/8/layout/list1"/>
    <dgm:cxn modelId="{1EE8C5CA-C410-48B3-B057-FB7ADFA29EEC}" type="presParOf" srcId="{168CDA90-9B2B-499A-B8A4-6A45AB3029FC}" destId="{794A7E34-FEBD-4F41-A9D0-24801710641A}" srcOrd="1" destOrd="0" presId="urn:microsoft.com/office/officeart/2005/8/layout/list1"/>
    <dgm:cxn modelId="{E6C02296-420C-4CFB-AAAA-ADCC91ABE436}" type="presParOf" srcId="{F01D4A04-05AA-49AF-B943-4A25A5CB7209}" destId="{0F46BF6F-D9B0-416B-93FC-938435AA435E}" srcOrd="21" destOrd="0" presId="urn:microsoft.com/office/officeart/2005/8/layout/list1"/>
    <dgm:cxn modelId="{3969C567-F0CF-40E9-81AA-BD073EB86746}" type="presParOf" srcId="{F01D4A04-05AA-49AF-B943-4A25A5CB7209}" destId="{E528D067-0D5D-4B02-A92B-5A0AD33D05A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2A32A9D6-7064-48E5-AEF9-F525F50546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579DC4A-97C4-461B-9347-36BFAEA2B70F}">
      <dgm:prSet custT="1"/>
      <dgm:spPr/>
      <dgm:t>
        <a:bodyPr/>
        <a:lstStyle/>
        <a:p>
          <a:pPr algn="ctr" rtl="0"/>
          <a:r>
            <a:rPr lang="it-IT" sz="3600" b="1" dirty="0" smtClean="0"/>
            <a:t>MATERIALI E METODI</a:t>
          </a:r>
          <a:endParaRPr lang="it-IT" sz="3600" b="1" dirty="0"/>
        </a:p>
      </dgm:t>
    </dgm:pt>
    <dgm:pt modelId="{94E60838-8547-4839-8D40-B268519FFFC3}" type="parTrans" cxnId="{AFB4A9F4-6BE6-42EA-85DE-03BC126C6A16}">
      <dgm:prSet/>
      <dgm:spPr/>
      <dgm:t>
        <a:bodyPr/>
        <a:lstStyle/>
        <a:p>
          <a:endParaRPr lang="it-IT"/>
        </a:p>
      </dgm:t>
    </dgm:pt>
    <dgm:pt modelId="{40948DC6-C66D-4562-96A9-35A04469D5C6}" type="sibTrans" cxnId="{AFB4A9F4-6BE6-42EA-85DE-03BC126C6A16}">
      <dgm:prSet/>
      <dgm:spPr/>
      <dgm:t>
        <a:bodyPr/>
        <a:lstStyle/>
        <a:p>
          <a:endParaRPr lang="it-IT"/>
        </a:p>
      </dgm:t>
    </dgm:pt>
    <dgm:pt modelId="{9C1A00FE-6C66-4DBA-9CE5-9A725D3CA72F}" type="pres">
      <dgm:prSet presAssocID="{2A32A9D6-7064-48E5-AEF9-F525F50546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E0797E3-7C4D-4555-A4B3-4136BA4370B1}" type="pres">
      <dgm:prSet presAssocID="{B579DC4A-97C4-461B-9347-36BFAEA2B70F}" presName="parentText" presStyleLbl="node1" presStyleIdx="0" presStyleCnt="1" custScaleY="106762" custLinFactNeighborY="-2970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E58F7BF-FEB5-42FE-94F3-21882FD8F57E}" type="presOf" srcId="{2A32A9D6-7064-48E5-AEF9-F525F50546A9}" destId="{9C1A00FE-6C66-4DBA-9CE5-9A725D3CA72F}" srcOrd="0" destOrd="0" presId="urn:microsoft.com/office/officeart/2005/8/layout/vList2"/>
    <dgm:cxn modelId="{AFB4A9F4-6BE6-42EA-85DE-03BC126C6A16}" srcId="{2A32A9D6-7064-48E5-AEF9-F525F50546A9}" destId="{B579DC4A-97C4-461B-9347-36BFAEA2B70F}" srcOrd="0" destOrd="0" parTransId="{94E60838-8547-4839-8D40-B268519FFFC3}" sibTransId="{40948DC6-C66D-4562-96A9-35A04469D5C6}"/>
    <dgm:cxn modelId="{0AC4D074-34C9-44B7-B65D-E1A19F8749F0}" type="presOf" srcId="{B579DC4A-97C4-461B-9347-36BFAEA2B70F}" destId="{3E0797E3-7C4D-4555-A4B3-4136BA4370B1}" srcOrd="0" destOrd="0" presId="urn:microsoft.com/office/officeart/2005/8/layout/vList2"/>
    <dgm:cxn modelId="{A24E110D-7DB2-445D-8566-EE797FC7C96A}" type="presParOf" srcId="{9C1A00FE-6C66-4DBA-9CE5-9A725D3CA72F}" destId="{3E0797E3-7C4D-4555-A4B3-4136BA4370B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28910403-FD51-4B2E-9343-7C492BB339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2377E02-5D6A-495E-A8F9-F3DD720BECC0}">
      <dgm:prSet custT="1"/>
      <dgm:spPr/>
      <dgm:t>
        <a:bodyPr/>
        <a:lstStyle/>
        <a:p>
          <a:pPr algn="ctr" rtl="0"/>
          <a:r>
            <a:rPr lang="it-IT" sz="5400" b="1" dirty="0" smtClean="0"/>
            <a:t>NOVITA’</a:t>
          </a:r>
          <a:endParaRPr lang="it-IT" sz="5400" b="1" dirty="0"/>
        </a:p>
      </dgm:t>
    </dgm:pt>
    <dgm:pt modelId="{86F5646D-AEC6-4B53-A363-F32DFE04A3A1}" type="parTrans" cxnId="{6E27FB13-944D-4EC9-B957-4AF46EF292DC}">
      <dgm:prSet/>
      <dgm:spPr/>
      <dgm:t>
        <a:bodyPr/>
        <a:lstStyle/>
        <a:p>
          <a:endParaRPr lang="it-IT"/>
        </a:p>
      </dgm:t>
    </dgm:pt>
    <dgm:pt modelId="{CFC6F179-882D-4067-B8FD-C85B87B20D35}" type="sibTrans" cxnId="{6E27FB13-944D-4EC9-B957-4AF46EF292DC}">
      <dgm:prSet/>
      <dgm:spPr/>
      <dgm:t>
        <a:bodyPr/>
        <a:lstStyle/>
        <a:p>
          <a:endParaRPr lang="it-IT"/>
        </a:p>
      </dgm:t>
    </dgm:pt>
    <dgm:pt modelId="{375A2B28-E016-4321-9E51-3FE551D21E63}" type="pres">
      <dgm:prSet presAssocID="{28910403-FD51-4B2E-9343-7C492BB339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4CF6D15-7210-4957-BCD3-D5BD94499CAE}" type="pres">
      <dgm:prSet presAssocID="{12377E02-5D6A-495E-A8F9-F3DD720BECC0}" presName="parentText" presStyleLbl="node1" presStyleIdx="0" presStyleCnt="1" custScaleY="182492" custLinFactNeighborY="-2212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E27FB13-944D-4EC9-B957-4AF46EF292DC}" srcId="{28910403-FD51-4B2E-9343-7C492BB339F0}" destId="{12377E02-5D6A-495E-A8F9-F3DD720BECC0}" srcOrd="0" destOrd="0" parTransId="{86F5646D-AEC6-4B53-A363-F32DFE04A3A1}" sibTransId="{CFC6F179-882D-4067-B8FD-C85B87B20D35}"/>
    <dgm:cxn modelId="{495E2C75-5F93-4818-AD5D-91DE321CA455}" type="presOf" srcId="{28910403-FD51-4B2E-9343-7C492BB339F0}" destId="{375A2B28-E016-4321-9E51-3FE551D21E63}" srcOrd="0" destOrd="0" presId="urn:microsoft.com/office/officeart/2005/8/layout/vList2"/>
    <dgm:cxn modelId="{2DB7A52C-6336-462E-ABA4-DC3ECD652B02}" type="presOf" srcId="{12377E02-5D6A-495E-A8F9-F3DD720BECC0}" destId="{64CF6D15-7210-4957-BCD3-D5BD94499CAE}" srcOrd="0" destOrd="0" presId="urn:microsoft.com/office/officeart/2005/8/layout/vList2"/>
    <dgm:cxn modelId="{5A505A4D-E0DA-40D4-8C6E-7F4C95F37A88}" type="presParOf" srcId="{375A2B28-E016-4321-9E51-3FE551D21E63}" destId="{64CF6D15-7210-4957-BCD3-D5BD94499CA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BCE584FA-222C-4162-92F8-5714981638E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3EB8F976-20E6-4D84-BF57-07622E27BAA5}">
      <dgm:prSet custT="1"/>
      <dgm:spPr/>
      <dgm:t>
        <a:bodyPr/>
        <a:lstStyle/>
        <a:p>
          <a:pPr algn="ctr" rtl="0"/>
          <a:r>
            <a:rPr lang="it-IT" sz="3600" b="1" dirty="0" smtClean="0"/>
            <a:t>CARICO ASSISTENZIALE/COMPLESSITA’</a:t>
          </a:r>
          <a:endParaRPr lang="it-IT" sz="3600" b="1" dirty="0"/>
        </a:p>
      </dgm:t>
    </dgm:pt>
    <dgm:pt modelId="{23D91A25-8713-4F62-9604-556166DA4676}" type="parTrans" cxnId="{ABDEE75D-4AEF-47A9-9B94-B80D8D9E7CFD}">
      <dgm:prSet/>
      <dgm:spPr/>
      <dgm:t>
        <a:bodyPr/>
        <a:lstStyle/>
        <a:p>
          <a:endParaRPr lang="it-IT"/>
        </a:p>
      </dgm:t>
    </dgm:pt>
    <dgm:pt modelId="{211C2901-8ABD-49E7-9A0B-26DDFFF38239}" type="sibTrans" cxnId="{ABDEE75D-4AEF-47A9-9B94-B80D8D9E7CFD}">
      <dgm:prSet/>
      <dgm:spPr/>
      <dgm:t>
        <a:bodyPr/>
        <a:lstStyle/>
        <a:p>
          <a:endParaRPr lang="it-IT"/>
        </a:p>
      </dgm:t>
    </dgm:pt>
    <dgm:pt modelId="{C8EF8EA4-7C1F-402C-A490-8916BADD608C}" type="pres">
      <dgm:prSet presAssocID="{BCE584FA-222C-4162-92F8-5714981638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B0B3031-4806-470A-ADA3-A4D755F3CF69}" type="pres">
      <dgm:prSet presAssocID="{3EB8F976-20E6-4D84-BF57-07622E27BAA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BDEE75D-4AEF-47A9-9B94-B80D8D9E7CFD}" srcId="{BCE584FA-222C-4162-92F8-5714981638E2}" destId="{3EB8F976-20E6-4D84-BF57-07622E27BAA5}" srcOrd="0" destOrd="0" parTransId="{23D91A25-8713-4F62-9604-556166DA4676}" sibTransId="{211C2901-8ABD-49E7-9A0B-26DDFFF38239}"/>
    <dgm:cxn modelId="{E7C10DE7-7D61-4D88-BCEC-43EA022819BF}" type="presOf" srcId="{3EB8F976-20E6-4D84-BF57-07622E27BAA5}" destId="{1B0B3031-4806-470A-ADA3-A4D755F3CF69}" srcOrd="0" destOrd="0" presId="urn:microsoft.com/office/officeart/2005/8/layout/vList2"/>
    <dgm:cxn modelId="{6405DE87-200F-4138-9511-86F2B1B5E0E3}" type="presOf" srcId="{BCE584FA-222C-4162-92F8-5714981638E2}" destId="{C8EF8EA4-7C1F-402C-A490-8916BADD608C}" srcOrd="0" destOrd="0" presId="urn:microsoft.com/office/officeart/2005/8/layout/vList2"/>
    <dgm:cxn modelId="{3C7D3156-4FDD-4492-A8DF-C8F750C0A47B}" type="presParOf" srcId="{C8EF8EA4-7C1F-402C-A490-8916BADD608C}" destId="{1B0B3031-4806-470A-ADA3-A4D755F3CF6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841C553-1EFC-4A8A-A860-698A37E0D57D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8430E7B-C47D-4082-A071-7EC042DF0CFA}">
      <dgm:prSet phldrT="[Tes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800" b="1" dirty="0" smtClean="0"/>
            <a:t>302 PAZIENTI SU 517 </a:t>
          </a:r>
          <a:r>
            <a: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(58,4%)</a:t>
          </a:r>
          <a:endParaRPr lang="it-IT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7F75E3-3AC8-4095-B986-3541B179E643}" type="parTrans" cxnId="{96F8A063-17C8-4137-A767-5B8E7FE07E56}">
      <dgm:prSet/>
      <dgm:spPr/>
      <dgm:t>
        <a:bodyPr/>
        <a:lstStyle/>
        <a:p>
          <a:endParaRPr lang="it-IT"/>
        </a:p>
      </dgm:t>
    </dgm:pt>
    <dgm:pt modelId="{48EE2EF0-19E9-4A12-9EA3-82B3D43FEEC8}" type="sibTrans" cxnId="{96F8A063-17C8-4137-A767-5B8E7FE07E56}">
      <dgm:prSet/>
      <dgm:spPr/>
      <dgm:t>
        <a:bodyPr/>
        <a:lstStyle/>
        <a:p>
          <a:endParaRPr lang="it-IT"/>
        </a:p>
      </dgm:t>
    </dgm:pt>
    <dgm:pt modelId="{ED6A3DA1-3B53-4C6F-963B-97192867B1B4}">
      <dgm:prSet phldrT="[Testo]" custT="1"/>
      <dgm:spPr/>
      <dgm:t>
        <a:bodyPr/>
        <a:lstStyle/>
        <a:p>
          <a:r>
            <a:rPr lang="it-IT" sz="2400" b="1" dirty="0" smtClean="0"/>
            <a:t>PORTATORI </a:t>
          </a:r>
          <a:r>
            <a:rPr lang="it-IT" sz="2400" b="1" dirty="0" err="1" smtClean="0"/>
            <a:t>DI</a:t>
          </a:r>
          <a:r>
            <a:rPr lang="it-IT" sz="2400" b="1" dirty="0" smtClean="0"/>
            <a:t> DISPOSITIVI (CV, PEG, PI)</a:t>
          </a:r>
          <a:endParaRPr lang="it-IT" sz="2400" b="1" dirty="0"/>
        </a:p>
      </dgm:t>
    </dgm:pt>
    <dgm:pt modelId="{7A1B4045-1735-46B4-90EA-B878CFF7A74F}" type="parTrans" cxnId="{AD7A74E0-40E1-4252-95DB-E13AD2D2B9AD}">
      <dgm:prSet/>
      <dgm:spPr/>
      <dgm:t>
        <a:bodyPr/>
        <a:lstStyle/>
        <a:p>
          <a:endParaRPr lang="it-IT"/>
        </a:p>
      </dgm:t>
    </dgm:pt>
    <dgm:pt modelId="{9EB8DDCF-E22C-4BE6-803D-760154C6AD17}" type="sibTrans" cxnId="{AD7A74E0-40E1-4252-95DB-E13AD2D2B9AD}">
      <dgm:prSet/>
      <dgm:spPr/>
      <dgm:t>
        <a:bodyPr/>
        <a:lstStyle/>
        <a:p>
          <a:endParaRPr lang="it-IT"/>
        </a:p>
      </dgm:t>
    </dgm:pt>
    <dgm:pt modelId="{FE6E39BA-6F10-4320-8B14-D91D46BBA8A7}">
      <dgm:prSet phldrT="[Testo]" custT="1"/>
      <dgm:spPr/>
      <dgm:t>
        <a:bodyPr/>
        <a:lstStyle/>
        <a:p>
          <a:r>
            <a:rPr lang="it-IT" sz="2400" b="1" dirty="0" smtClean="0"/>
            <a:t>DIPENDENTI</a:t>
          </a:r>
          <a:r>
            <a:rPr lang="it-IT" sz="2400" dirty="0" smtClean="0"/>
            <a:t> </a:t>
          </a:r>
          <a:r>
            <a:rPr lang="it-IT" sz="2400" b="1" dirty="0" smtClean="0"/>
            <a:t>NELLE ADI</a:t>
          </a:r>
          <a:endParaRPr lang="it-IT" sz="2400" b="1" dirty="0"/>
        </a:p>
      </dgm:t>
    </dgm:pt>
    <dgm:pt modelId="{2497A1BF-FABB-4BB5-9A83-BCE54D0BDB65}" type="parTrans" cxnId="{48E43D53-EC43-492C-8D78-37A28E3BB55C}">
      <dgm:prSet/>
      <dgm:spPr/>
      <dgm:t>
        <a:bodyPr/>
        <a:lstStyle/>
        <a:p>
          <a:endParaRPr lang="it-IT"/>
        </a:p>
      </dgm:t>
    </dgm:pt>
    <dgm:pt modelId="{3BE4E298-3D46-4B43-AEEB-E334BCC7C217}" type="sibTrans" cxnId="{48E43D53-EC43-492C-8D78-37A28E3BB55C}">
      <dgm:prSet/>
      <dgm:spPr/>
      <dgm:t>
        <a:bodyPr/>
        <a:lstStyle/>
        <a:p>
          <a:endParaRPr lang="it-IT"/>
        </a:p>
      </dgm:t>
    </dgm:pt>
    <dgm:pt modelId="{563CDAB2-6F1D-4675-A1F4-44C205DE3FC6}">
      <dgm:prSet phldrT="[Testo]" custT="1"/>
      <dgm:spPr/>
      <dgm:t>
        <a:bodyPr/>
        <a:lstStyle/>
        <a:p>
          <a:r>
            <a:rPr lang="it-IT" sz="2400" b="1" dirty="0" smtClean="0"/>
            <a:t>SERVIZI INFERMIERISTICI TERRITORIALI</a:t>
          </a:r>
          <a:endParaRPr lang="it-IT" sz="2400" b="1" dirty="0"/>
        </a:p>
      </dgm:t>
    </dgm:pt>
    <dgm:pt modelId="{329FBFFC-A56B-44B9-AA51-DA5CE6D207DE}" type="parTrans" cxnId="{2FA57B54-B90F-4088-9377-D3621D31A5C4}">
      <dgm:prSet/>
      <dgm:spPr/>
      <dgm:t>
        <a:bodyPr/>
        <a:lstStyle/>
        <a:p>
          <a:endParaRPr lang="it-IT"/>
        </a:p>
      </dgm:t>
    </dgm:pt>
    <dgm:pt modelId="{F9F556A4-E81F-4DCB-81D3-EC98FB851F15}" type="sibTrans" cxnId="{2FA57B54-B90F-4088-9377-D3621D31A5C4}">
      <dgm:prSet/>
      <dgm:spPr/>
      <dgm:t>
        <a:bodyPr/>
        <a:lstStyle/>
        <a:p>
          <a:endParaRPr lang="it-IT"/>
        </a:p>
      </dgm:t>
    </dgm:pt>
    <dgm:pt modelId="{A0D1DA47-076A-46FB-AD55-35A030FEE89E}">
      <dgm:prSet phldrT="[Testo]" custT="1"/>
      <dgm:spPr/>
      <dgm:t>
        <a:bodyPr/>
        <a:lstStyle/>
        <a:p>
          <a:r>
            <a:rPr lang="it-IT" sz="2400" b="1" dirty="0" smtClean="0"/>
            <a:t>PRESIDI ANTIDECUBITO</a:t>
          </a:r>
          <a:endParaRPr lang="it-IT" sz="2400" b="1" dirty="0"/>
        </a:p>
      </dgm:t>
    </dgm:pt>
    <dgm:pt modelId="{43A07F68-00EB-4279-8DD8-EF6D0E9D641C}" type="parTrans" cxnId="{537EB6A7-158F-4696-B03C-F883BD1EC6D4}">
      <dgm:prSet/>
      <dgm:spPr/>
      <dgm:t>
        <a:bodyPr/>
        <a:lstStyle/>
        <a:p>
          <a:endParaRPr lang="it-IT"/>
        </a:p>
      </dgm:t>
    </dgm:pt>
    <dgm:pt modelId="{A2E53CFC-4809-4D2F-B767-538B0EE2458B}" type="sibTrans" cxnId="{537EB6A7-158F-4696-B03C-F883BD1EC6D4}">
      <dgm:prSet/>
      <dgm:spPr/>
      <dgm:t>
        <a:bodyPr/>
        <a:lstStyle/>
        <a:p>
          <a:endParaRPr lang="it-IT"/>
        </a:p>
      </dgm:t>
    </dgm:pt>
    <dgm:pt modelId="{5020BC11-335A-4D34-96EA-CE9A1289E97A}">
      <dgm:prSet/>
      <dgm:spPr/>
      <dgm:t>
        <a:bodyPr/>
        <a:lstStyle/>
        <a:p>
          <a:endParaRPr lang="it-IT"/>
        </a:p>
      </dgm:t>
    </dgm:pt>
    <dgm:pt modelId="{4C955C1E-BD0F-41C0-9C00-4A5B5266F58D}" type="parTrans" cxnId="{8BB62373-2C70-4D83-83B9-130A888E4D56}">
      <dgm:prSet/>
      <dgm:spPr/>
      <dgm:t>
        <a:bodyPr/>
        <a:lstStyle/>
        <a:p>
          <a:endParaRPr lang="it-IT"/>
        </a:p>
      </dgm:t>
    </dgm:pt>
    <dgm:pt modelId="{FA91CF08-0136-4C9D-9C49-75879E2AF9C9}" type="sibTrans" cxnId="{8BB62373-2C70-4D83-83B9-130A888E4D56}">
      <dgm:prSet/>
      <dgm:spPr/>
      <dgm:t>
        <a:bodyPr/>
        <a:lstStyle/>
        <a:p>
          <a:endParaRPr lang="it-IT"/>
        </a:p>
      </dgm:t>
    </dgm:pt>
    <dgm:pt modelId="{A981B2DA-30CC-4922-A556-52A3C2B35B0A}" type="pres">
      <dgm:prSet presAssocID="{7841C553-1EFC-4A8A-A860-698A37E0D57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1E207B0-CCD2-46B3-9567-4C2587A2046C}" type="pres">
      <dgm:prSet presAssocID="{B8430E7B-C47D-4082-A071-7EC042DF0CFA}" presName="centerShape" presStyleLbl="node0" presStyleIdx="0" presStyleCnt="1" custScaleX="150271" custScaleY="114528"/>
      <dgm:spPr/>
      <dgm:t>
        <a:bodyPr/>
        <a:lstStyle/>
        <a:p>
          <a:endParaRPr lang="it-IT"/>
        </a:p>
      </dgm:t>
    </dgm:pt>
    <dgm:pt modelId="{7F6695E5-64B0-45AC-B72E-052726E1068B}" type="pres">
      <dgm:prSet presAssocID="{7A1B4045-1735-46B4-90EA-B878CFF7A74F}" presName="Name9" presStyleLbl="parChTrans1D2" presStyleIdx="0" presStyleCnt="4"/>
      <dgm:spPr/>
      <dgm:t>
        <a:bodyPr/>
        <a:lstStyle/>
        <a:p>
          <a:endParaRPr lang="it-IT"/>
        </a:p>
      </dgm:t>
    </dgm:pt>
    <dgm:pt modelId="{993C4245-E0EB-4693-84B9-C423963DB543}" type="pres">
      <dgm:prSet presAssocID="{7A1B4045-1735-46B4-90EA-B878CFF7A74F}" presName="connTx" presStyleLbl="parChTrans1D2" presStyleIdx="0" presStyleCnt="4"/>
      <dgm:spPr/>
      <dgm:t>
        <a:bodyPr/>
        <a:lstStyle/>
        <a:p>
          <a:endParaRPr lang="it-IT"/>
        </a:p>
      </dgm:t>
    </dgm:pt>
    <dgm:pt modelId="{15DBAF21-3E9C-47B1-8A46-8896D6D2FECB}" type="pres">
      <dgm:prSet presAssocID="{ED6A3DA1-3B53-4C6F-963B-97192867B1B4}" presName="node" presStyleLbl="node1" presStyleIdx="0" presStyleCnt="4" custScaleX="170839" custScaleY="8964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5CB7C0-81DF-468F-A278-50A1EE09D45F}" type="pres">
      <dgm:prSet presAssocID="{2497A1BF-FABB-4BB5-9A83-BCE54D0BDB65}" presName="Name9" presStyleLbl="parChTrans1D2" presStyleIdx="1" presStyleCnt="4"/>
      <dgm:spPr/>
      <dgm:t>
        <a:bodyPr/>
        <a:lstStyle/>
        <a:p>
          <a:endParaRPr lang="it-IT"/>
        </a:p>
      </dgm:t>
    </dgm:pt>
    <dgm:pt modelId="{411CC2CC-8412-4859-AD62-08ADC5FA07A1}" type="pres">
      <dgm:prSet presAssocID="{2497A1BF-FABB-4BB5-9A83-BCE54D0BDB65}" presName="connTx" presStyleLbl="parChTrans1D2" presStyleIdx="1" presStyleCnt="4"/>
      <dgm:spPr/>
      <dgm:t>
        <a:bodyPr/>
        <a:lstStyle/>
        <a:p>
          <a:endParaRPr lang="it-IT"/>
        </a:p>
      </dgm:t>
    </dgm:pt>
    <dgm:pt modelId="{7E4CC1C6-F501-4B70-94C1-11F61FF9BD6F}" type="pres">
      <dgm:prSet presAssocID="{FE6E39BA-6F10-4320-8B14-D91D46BBA8A7}" presName="node" presStyleLbl="node1" presStyleIdx="1" presStyleCnt="4" custScaleX="131475" custScaleY="89649" custRadScaleRad="120170" custRadScaleInc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2ED8CC-D020-41F8-A900-EDCECE44D95A}" type="pres">
      <dgm:prSet presAssocID="{329FBFFC-A56B-44B9-AA51-DA5CE6D207DE}" presName="Name9" presStyleLbl="parChTrans1D2" presStyleIdx="2" presStyleCnt="4"/>
      <dgm:spPr/>
      <dgm:t>
        <a:bodyPr/>
        <a:lstStyle/>
        <a:p>
          <a:endParaRPr lang="it-IT"/>
        </a:p>
      </dgm:t>
    </dgm:pt>
    <dgm:pt modelId="{7253970D-674D-4593-9A55-1A7E63332F18}" type="pres">
      <dgm:prSet presAssocID="{329FBFFC-A56B-44B9-AA51-DA5CE6D207DE}" presName="connTx" presStyleLbl="parChTrans1D2" presStyleIdx="2" presStyleCnt="4"/>
      <dgm:spPr/>
      <dgm:t>
        <a:bodyPr/>
        <a:lstStyle/>
        <a:p>
          <a:endParaRPr lang="it-IT"/>
        </a:p>
      </dgm:t>
    </dgm:pt>
    <dgm:pt modelId="{3AF45F92-4560-40E8-9681-0BDAD42B8573}" type="pres">
      <dgm:prSet presAssocID="{563CDAB2-6F1D-4675-A1F4-44C205DE3FC6}" presName="node" presStyleLbl="node1" presStyleIdx="2" presStyleCnt="4" custScaleX="170839" custScaleY="8964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F7779B-4254-4574-9D49-B056A875ADE8}" type="pres">
      <dgm:prSet presAssocID="{43A07F68-00EB-4279-8DD8-EF6D0E9D641C}" presName="Name9" presStyleLbl="parChTrans1D2" presStyleIdx="3" presStyleCnt="4"/>
      <dgm:spPr/>
      <dgm:t>
        <a:bodyPr/>
        <a:lstStyle/>
        <a:p>
          <a:endParaRPr lang="it-IT"/>
        </a:p>
      </dgm:t>
    </dgm:pt>
    <dgm:pt modelId="{488A0B31-E1A3-4A3C-8156-D4CFE3A54592}" type="pres">
      <dgm:prSet presAssocID="{43A07F68-00EB-4279-8DD8-EF6D0E9D641C}" presName="connTx" presStyleLbl="parChTrans1D2" presStyleIdx="3" presStyleCnt="4"/>
      <dgm:spPr/>
      <dgm:t>
        <a:bodyPr/>
        <a:lstStyle/>
        <a:p>
          <a:endParaRPr lang="it-IT"/>
        </a:p>
      </dgm:t>
    </dgm:pt>
    <dgm:pt modelId="{57ABACEF-D403-43A3-8513-BA67229CECC7}" type="pres">
      <dgm:prSet presAssocID="{A0D1DA47-076A-46FB-AD55-35A030FEE89E}" presName="node" presStyleLbl="node1" presStyleIdx="3" presStyleCnt="4" custScaleX="166633" custScaleY="89649" custRadScaleRad="129470" custRadScaleInc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494CC0A-F278-45F5-A2C3-258CEFF14C52}" type="presOf" srcId="{329FBFFC-A56B-44B9-AA51-DA5CE6D207DE}" destId="{7253970D-674D-4593-9A55-1A7E63332F18}" srcOrd="1" destOrd="0" presId="urn:microsoft.com/office/officeart/2005/8/layout/radial1"/>
    <dgm:cxn modelId="{C4DDB1DB-C393-4500-97CB-DB27B01802FB}" type="presOf" srcId="{B8430E7B-C47D-4082-A071-7EC042DF0CFA}" destId="{E1E207B0-CCD2-46B3-9567-4C2587A2046C}" srcOrd="0" destOrd="0" presId="urn:microsoft.com/office/officeart/2005/8/layout/radial1"/>
    <dgm:cxn modelId="{48E43D53-EC43-492C-8D78-37A28E3BB55C}" srcId="{B8430E7B-C47D-4082-A071-7EC042DF0CFA}" destId="{FE6E39BA-6F10-4320-8B14-D91D46BBA8A7}" srcOrd="1" destOrd="0" parTransId="{2497A1BF-FABB-4BB5-9A83-BCE54D0BDB65}" sibTransId="{3BE4E298-3D46-4B43-AEEB-E334BCC7C217}"/>
    <dgm:cxn modelId="{4D1F530A-07BA-4195-9F32-D85449B49CBB}" type="presOf" srcId="{2497A1BF-FABB-4BB5-9A83-BCE54D0BDB65}" destId="{D15CB7C0-81DF-468F-A278-50A1EE09D45F}" srcOrd="0" destOrd="0" presId="urn:microsoft.com/office/officeart/2005/8/layout/radial1"/>
    <dgm:cxn modelId="{537EB6A7-158F-4696-B03C-F883BD1EC6D4}" srcId="{B8430E7B-C47D-4082-A071-7EC042DF0CFA}" destId="{A0D1DA47-076A-46FB-AD55-35A030FEE89E}" srcOrd="3" destOrd="0" parTransId="{43A07F68-00EB-4279-8DD8-EF6D0E9D641C}" sibTransId="{A2E53CFC-4809-4D2F-B767-538B0EE2458B}"/>
    <dgm:cxn modelId="{736DE91E-8D86-444D-8226-58DDC20E0A67}" type="presOf" srcId="{2497A1BF-FABB-4BB5-9A83-BCE54D0BDB65}" destId="{411CC2CC-8412-4859-AD62-08ADC5FA07A1}" srcOrd="1" destOrd="0" presId="urn:microsoft.com/office/officeart/2005/8/layout/radial1"/>
    <dgm:cxn modelId="{523F9CBE-B61F-44DA-96F0-E00736843A64}" type="presOf" srcId="{7A1B4045-1735-46B4-90EA-B878CFF7A74F}" destId="{7F6695E5-64B0-45AC-B72E-052726E1068B}" srcOrd="0" destOrd="0" presId="urn:microsoft.com/office/officeart/2005/8/layout/radial1"/>
    <dgm:cxn modelId="{0499FAC0-170B-492E-BF0E-909D0591F407}" type="presOf" srcId="{563CDAB2-6F1D-4675-A1F4-44C205DE3FC6}" destId="{3AF45F92-4560-40E8-9681-0BDAD42B8573}" srcOrd="0" destOrd="0" presId="urn:microsoft.com/office/officeart/2005/8/layout/radial1"/>
    <dgm:cxn modelId="{7F43BEFA-488D-4142-9663-E0B0922D1EC6}" type="presOf" srcId="{7841C553-1EFC-4A8A-A860-698A37E0D57D}" destId="{A981B2DA-30CC-4922-A556-52A3C2B35B0A}" srcOrd="0" destOrd="0" presId="urn:microsoft.com/office/officeart/2005/8/layout/radial1"/>
    <dgm:cxn modelId="{BA34E8B7-C60E-4A94-8B6A-8144E2F19CC8}" type="presOf" srcId="{329FBFFC-A56B-44B9-AA51-DA5CE6D207DE}" destId="{D12ED8CC-D020-41F8-A900-EDCECE44D95A}" srcOrd="0" destOrd="0" presId="urn:microsoft.com/office/officeart/2005/8/layout/radial1"/>
    <dgm:cxn modelId="{4D59F0EF-D2F9-4C9D-8F64-905F2E148705}" type="presOf" srcId="{ED6A3DA1-3B53-4C6F-963B-97192867B1B4}" destId="{15DBAF21-3E9C-47B1-8A46-8896D6D2FECB}" srcOrd="0" destOrd="0" presId="urn:microsoft.com/office/officeart/2005/8/layout/radial1"/>
    <dgm:cxn modelId="{8BB62373-2C70-4D83-83B9-130A888E4D56}" srcId="{7841C553-1EFC-4A8A-A860-698A37E0D57D}" destId="{5020BC11-335A-4D34-96EA-CE9A1289E97A}" srcOrd="1" destOrd="0" parTransId="{4C955C1E-BD0F-41C0-9C00-4A5B5266F58D}" sibTransId="{FA91CF08-0136-4C9D-9C49-75879E2AF9C9}"/>
    <dgm:cxn modelId="{C6387DAB-F1CB-4B31-8CB6-7394E0A38F11}" type="presOf" srcId="{43A07F68-00EB-4279-8DD8-EF6D0E9D641C}" destId="{488A0B31-E1A3-4A3C-8156-D4CFE3A54592}" srcOrd="1" destOrd="0" presId="urn:microsoft.com/office/officeart/2005/8/layout/radial1"/>
    <dgm:cxn modelId="{5B42F893-CC4C-4B0C-BF4A-F53BB2CE9683}" type="presOf" srcId="{FE6E39BA-6F10-4320-8B14-D91D46BBA8A7}" destId="{7E4CC1C6-F501-4B70-94C1-11F61FF9BD6F}" srcOrd="0" destOrd="0" presId="urn:microsoft.com/office/officeart/2005/8/layout/radial1"/>
    <dgm:cxn modelId="{530F19E6-7988-4DD7-B09A-3C222351C649}" type="presOf" srcId="{43A07F68-00EB-4279-8DD8-EF6D0E9D641C}" destId="{B0F7779B-4254-4574-9D49-B056A875ADE8}" srcOrd="0" destOrd="0" presId="urn:microsoft.com/office/officeart/2005/8/layout/radial1"/>
    <dgm:cxn modelId="{AAE15124-522C-43E1-903D-3E43FA044EC5}" type="presOf" srcId="{A0D1DA47-076A-46FB-AD55-35A030FEE89E}" destId="{57ABACEF-D403-43A3-8513-BA67229CECC7}" srcOrd="0" destOrd="0" presId="urn:microsoft.com/office/officeart/2005/8/layout/radial1"/>
    <dgm:cxn modelId="{2FA57B54-B90F-4088-9377-D3621D31A5C4}" srcId="{B8430E7B-C47D-4082-A071-7EC042DF0CFA}" destId="{563CDAB2-6F1D-4675-A1F4-44C205DE3FC6}" srcOrd="2" destOrd="0" parTransId="{329FBFFC-A56B-44B9-AA51-DA5CE6D207DE}" sibTransId="{F9F556A4-E81F-4DCB-81D3-EC98FB851F15}"/>
    <dgm:cxn modelId="{24E0957F-E409-4EDB-9169-ACF1DB4A11BF}" type="presOf" srcId="{7A1B4045-1735-46B4-90EA-B878CFF7A74F}" destId="{993C4245-E0EB-4693-84B9-C423963DB543}" srcOrd="1" destOrd="0" presId="urn:microsoft.com/office/officeart/2005/8/layout/radial1"/>
    <dgm:cxn modelId="{AD7A74E0-40E1-4252-95DB-E13AD2D2B9AD}" srcId="{B8430E7B-C47D-4082-A071-7EC042DF0CFA}" destId="{ED6A3DA1-3B53-4C6F-963B-97192867B1B4}" srcOrd="0" destOrd="0" parTransId="{7A1B4045-1735-46B4-90EA-B878CFF7A74F}" sibTransId="{9EB8DDCF-E22C-4BE6-803D-760154C6AD17}"/>
    <dgm:cxn modelId="{96F8A063-17C8-4137-A767-5B8E7FE07E56}" srcId="{7841C553-1EFC-4A8A-A860-698A37E0D57D}" destId="{B8430E7B-C47D-4082-A071-7EC042DF0CFA}" srcOrd="0" destOrd="0" parTransId="{D07F75E3-3AC8-4095-B986-3541B179E643}" sibTransId="{48EE2EF0-19E9-4A12-9EA3-82B3D43FEEC8}"/>
    <dgm:cxn modelId="{D42D807A-E028-44AA-9387-77CE400C6363}" type="presParOf" srcId="{A981B2DA-30CC-4922-A556-52A3C2B35B0A}" destId="{E1E207B0-CCD2-46B3-9567-4C2587A2046C}" srcOrd="0" destOrd="0" presId="urn:microsoft.com/office/officeart/2005/8/layout/radial1"/>
    <dgm:cxn modelId="{C0C1C276-2864-45C5-90ED-383A87B2DBD2}" type="presParOf" srcId="{A981B2DA-30CC-4922-A556-52A3C2B35B0A}" destId="{7F6695E5-64B0-45AC-B72E-052726E1068B}" srcOrd="1" destOrd="0" presId="urn:microsoft.com/office/officeart/2005/8/layout/radial1"/>
    <dgm:cxn modelId="{C25633D6-8873-44FA-9E96-9453F5C2C1EB}" type="presParOf" srcId="{7F6695E5-64B0-45AC-B72E-052726E1068B}" destId="{993C4245-E0EB-4693-84B9-C423963DB543}" srcOrd="0" destOrd="0" presId="urn:microsoft.com/office/officeart/2005/8/layout/radial1"/>
    <dgm:cxn modelId="{0CB2F345-422E-4DBA-99B4-1ECC11B346DB}" type="presParOf" srcId="{A981B2DA-30CC-4922-A556-52A3C2B35B0A}" destId="{15DBAF21-3E9C-47B1-8A46-8896D6D2FECB}" srcOrd="2" destOrd="0" presId="urn:microsoft.com/office/officeart/2005/8/layout/radial1"/>
    <dgm:cxn modelId="{B9816365-8380-4236-96DC-7E7E558C294E}" type="presParOf" srcId="{A981B2DA-30CC-4922-A556-52A3C2B35B0A}" destId="{D15CB7C0-81DF-468F-A278-50A1EE09D45F}" srcOrd="3" destOrd="0" presId="urn:microsoft.com/office/officeart/2005/8/layout/radial1"/>
    <dgm:cxn modelId="{96F37B0F-CED7-4065-AB12-A40987759385}" type="presParOf" srcId="{D15CB7C0-81DF-468F-A278-50A1EE09D45F}" destId="{411CC2CC-8412-4859-AD62-08ADC5FA07A1}" srcOrd="0" destOrd="0" presId="urn:microsoft.com/office/officeart/2005/8/layout/radial1"/>
    <dgm:cxn modelId="{709CA728-7FBE-4A74-A390-D7BFC8F8AEC1}" type="presParOf" srcId="{A981B2DA-30CC-4922-A556-52A3C2B35B0A}" destId="{7E4CC1C6-F501-4B70-94C1-11F61FF9BD6F}" srcOrd="4" destOrd="0" presId="urn:microsoft.com/office/officeart/2005/8/layout/radial1"/>
    <dgm:cxn modelId="{015C12EE-ECAB-4453-8740-1514B85F9C85}" type="presParOf" srcId="{A981B2DA-30CC-4922-A556-52A3C2B35B0A}" destId="{D12ED8CC-D020-41F8-A900-EDCECE44D95A}" srcOrd="5" destOrd="0" presId="urn:microsoft.com/office/officeart/2005/8/layout/radial1"/>
    <dgm:cxn modelId="{98C5A7FA-EC5B-4939-89FC-5DD9DE9A5EE1}" type="presParOf" srcId="{D12ED8CC-D020-41F8-A900-EDCECE44D95A}" destId="{7253970D-674D-4593-9A55-1A7E63332F18}" srcOrd="0" destOrd="0" presId="urn:microsoft.com/office/officeart/2005/8/layout/radial1"/>
    <dgm:cxn modelId="{EF2508B5-781B-4D26-B9B2-34FB642C2F41}" type="presParOf" srcId="{A981B2DA-30CC-4922-A556-52A3C2B35B0A}" destId="{3AF45F92-4560-40E8-9681-0BDAD42B8573}" srcOrd="6" destOrd="0" presId="urn:microsoft.com/office/officeart/2005/8/layout/radial1"/>
    <dgm:cxn modelId="{896655C4-ED19-4F27-88B3-5278F96F6CD7}" type="presParOf" srcId="{A981B2DA-30CC-4922-A556-52A3C2B35B0A}" destId="{B0F7779B-4254-4574-9D49-B056A875ADE8}" srcOrd="7" destOrd="0" presId="urn:microsoft.com/office/officeart/2005/8/layout/radial1"/>
    <dgm:cxn modelId="{40140CE2-00B5-4361-B2BE-ACC16F0F9CB7}" type="presParOf" srcId="{B0F7779B-4254-4574-9D49-B056A875ADE8}" destId="{488A0B31-E1A3-4A3C-8156-D4CFE3A54592}" srcOrd="0" destOrd="0" presId="urn:microsoft.com/office/officeart/2005/8/layout/radial1"/>
    <dgm:cxn modelId="{F9CD468D-3409-49D8-A7C4-C2183C202D2A}" type="presParOf" srcId="{A981B2DA-30CC-4922-A556-52A3C2B35B0A}" destId="{57ABACEF-D403-43A3-8513-BA67229CECC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0EB9C237-DF6B-4C93-AB0F-580486684C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3E0578BE-E221-4A3F-AE8F-6887E9C20AB4}">
      <dgm:prSet custT="1"/>
      <dgm:spPr/>
      <dgm:t>
        <a:bodyPr/>
        <a:lstStyle/>
        <a:p>
          <a:pPr algn="ctr" rtl="0"/>
          <a:r>
            <a:rPr lang="it-IT" sz="3600" b="1" dirty="0" smtClean="0"/>
            <a:t>CONCLUSIONI</a:t>
          </a:r>
          <a:endParaRPr lang="it-IT" sz="3600" b="1" dirty="0"/>
        </a:p>
      </dgm:t>
    </dgm:pt>
    <dgm:pt modelId="{5DBAB895-6DE7-4D62-87BE-9B0E2A58F6F2}" type="parTrans" cxnId="{A5C475FC-801C-419B-A4D9-C022DF4DC0FA}">
      <dgm:prSet/>
      <dgm:spPr/>
      <dgm:t>
        <a:bodyPr/>
        <a:lstStyle/>
        <a:p>
          <a:endParaRPr lang="it-IT"/>
        </a:p>
      </dgm:t>
    </dgm:pt>
    <dgm:pt modelId="{64D28239-556A-4254-83C4-FA75DC3F0805}" type="sibTrans" cxnId="{A5C475FC-801C-419B-A4D9-C022DF4DC0FA}">
      <dgm:prSet/>
      <dgm:spPr/>
      <dgm:t>
        <a:bodyPr/>
        <a:lstStyle/>
        <a:p>
          <a:endParaRPr lang="it-IT"/>
        </a:p>
      </dgm:t>
    </dgm:pt>
    <dgm:pt modelId="{0375E9CA-7C06-4A95-BAC5-27A87C60DF38}" type="pres">
      <dgm:prSet presAssocID="{0EB9C237-DF6B-4C93-AB0F-580486684C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4D988F8-FAB0-4BA6-90F9-687CF6671189}" type="pres">
      <dgm:prSet presAssocID="{3E0578BE-E221-4A3F-AE8F-6887E9C20AB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19B7385-74EF-4D37-95ED-308146326DDF}" type="presOf" srcId="{0EB9C237-DF6B-4C93-AB0F-580486684C8E}" destId="{0375E9CA-7C06-4A95-BAC5-27A87C60DF38}" srcOrd="0" destOrd="0" presId="urn:microsoft.com/office/officeart/2005/8/layout/vList2"/>
    <dgm:cxn modelId="{A5C475FC-801C-419B-A4D9-C022DF4DC0FA}" srcId="{0EB9C237-DF6B-4C93-AB0F-580486684C8E}" destId="{3E0578BE-E221-4A3F-AE8F-6887E9C20AB4}" srcOrd="0" destOrd="0" parTransId="{5DBAB895-6DE7-4D62-87BE-9B0E2A58F6F2}" sibTransId="{64D28239-556A-4254-83C4-FA75DC3F0805}"/>
    <dgm:cxn modelId="{B217FBB1-2AB7-4ADF-A71E-13A3C0A0D7E9}" type="presOf" srcId="{3E0578BE-E221-4A3F-AE8F-6887E9C20AB4}" destId="{54D988F8-FAB0-4BA6-90F9-687CF6671189}" srcOrd="0" destOrd="0" presId="urn:microsoft.com/office/officeart/2005/8/layout/vList2"/>
    <dgm:cxn modelId="{2C2076CE-CF59-48DD-ADFA-588A74A972F1}" type="presParOf" srcId="{0375E9CA-7C06-4A95-BAC5-27A87C60DF38}" destId="{54D988F8-FAB0-4BA6-90F9-687CF667118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C501891D-D6FF-4ABD-8315-45524DC4A9F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9E19C7C-9E1D-4035-AB06-11A66F0F5644}">
      <dgm:prSet phldrT="[Testo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it-IT" sz="2400" b="1" dirty="0" smtClean="0"/>
            <a:t>La </a:t>
          </a:r>
          <a:r>
            <a:rPr lang="it-IT" sz="2400" b="1" dirty="0" err="1" smtClean="0"/>
            <a:t>CL</a:t>
          </a:r>
          <a:r>
            <a:rPr lang="it-IT" sz="2400" b="1" dirty="0" smtClean="0"/>
            <a:t> ha intercettato un alto numero di ‘quasi eventi’/’errori latenti’</a:t>
          </a:r>
          <a:endParaRPr lang="it-IT" sz="2400" dirty="0"/>
        </a:p>
      </dgm:t>
    </dgm:pt>
    <dgm:pt modelId="{D4252494-9EA0-4D79-9107-EEDB31173079}" type="parTrans" cxnId="{C5AD1A7C-8782-487A-AD79-900196961975}">
      <dgm:prSet/>
      <dgm:spPr/>
      <dgm:t>
        <a:bodyPr/>
        <a:lstStyle/>
        <a:p>
          <a:endParaRPr lang="it-IT"/>
        </a:p>
      </dgm:t>
    </dgm:pt>
    <dgm:pt modelId="{82DF8DB4-F563-400B-BDB3-5E44F6A2CCF4}" type="sibTrans" cxnId="{C5AD1A7C-8782-487A-AD79-900196961975}">
      <dgm:prSet/>
      <dgm:spPr/>
      <dgm:t>
        <a:bodyPr/>
        <a:lstStyle/>
        <a:p>
          <a:endParaRPr lang="it-IT"/>
        </a:p>
      </dgm:t>
    </dgm:pt>
    <dgm:pt modelId="{079E61FD-B273-4455-94D1-2949164259EC}">
      <dgm:prSet phldrT="[Testo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it-IT" sz="2400" b="1" dirty="0" smtClean="0"/>
            <a:t>La sua corretta applicazione richiede consapevolezza e adeguata formazione di tutti i professionisti coinvolti; significativa è infatti la distribuzione degli errori per professionalità </a:t>
          </a:r>
          <a:endParaRPr lang="it-IT" sz="2400" dirty="0"/>
        </a:p>
      </dgm:t>
    </dgm:pt>
    <dgm:pt modelId="{962AD8CB-DC8F-4BB5-8461-2B119D0665AC}" type="parTrans" cxnId="{F6E0BE8B-A843-47D3-B390-5FB08FD1ADF4}">
      <dgm:prSet/>
      <dgm:spPr/>
      <dgm:t>
        <a:bodyPr/>
        <a:lstStyle/>
        <a:p>
          <a:endParaRPr lang="it-IT"/>
        </a:p>
      </dgm:t>
    </dgm:pt>
    <dgm:pt modelId="{F70E70DD-A211-4AAC-BABF-E9D0363C81BC}" type="sibTrans" cxnId="{F6E0BE8B-A843-47D3-B390-5FB08FD1ADF4}">
      <dgm:prSet/>
      <dgm:spPr/>
      <dgm:t>
        <a:bodyPr/>
        <a:lstStyle/>
        <a:p>
          <a:endParaRPr lang="it-IT"/>
        </a:p>
      </dgm:t>
    </dgm:pt>
    <dgm:pt modelId="{A656A42B-73C0-4B43-B732-C3F7B383C4B4}" type="pres">
      <dgm:prSet presAssocID="{C501891D-D6FF-4ABD-8315-45524DC4A9F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A6BD620-F5B8-47CC-A211-0A96A81FF866}" type="pres">
      <dgm:prSet presAssocID="{49E19C7C-9E1D-4035-AB06-11A66F0F5644}" presName="parentLin" presStyleCnt="0"/>
      <dgm:spPr/>
    </dgm:pt>
    <dgm:pt modelId="{5D639C4D-A332-4A04-A401-D8DCF6C76C34}" type="pres">
      <dgm:prSet presAssocID="{49E19C7C-9E1D-4035-AB06-11A66F0F5644}" presName="parentLeftMargin" presStyleLbl="node1" presStyleIdx="0" presStyleCnt="2"/>
      <dgm:spPr/>
      <dgm:t>
        <a:bodyPr/>
        <a:lstStyle/>
        <a:p>
          <a:endParaRPr lang="it-IT"/>
        </a:p>
      </dgm:t>
    </dgm:pt>
    <dgm:pt modelId="{9AD9655B-7596-4146-AE40-690196DD5A60}" type="pres">
      <dgm:prSet presAssocID="{49E19C7C-9E1D-4035-AB06-11A66F0F5644}" presName="parentText" presStyleLbl="node1" presStyleIdx="0" presStyleCnt="2" custScaleX="142662" custScaleY="14158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74DE07-34FF-4F61-9776-17054FE05BA7}" type="pres">
      <dgm:prSet presAssocID="{49E19C7C-9E1D-4035-AB06-11A66F0F5644}" presName="negativeSpace" presStyleCnt="0"/>
      <dgm:spPr/>
    </dgm:pt>
    <dgm:pt modelId="{62577690-CACD-4E84-8801-74D66AAEF422}" type="pres">
      <dgm:prSet presAssocID="{49E19C7C-9E1D-4035-AB06-11A66F0F5644}" presName="childText" presStyleLbl="conFgAcc1" presStyleIdx="0" presStyleCnt="2" custLinFactNeighborY="72188">
        <dgm:presLayoutVars>
          <dgm:bulletEnabled val="1"/>
        </dgm:presLayoutVars>
      </dgm:prSet>
      <dgm:spPr>
        <a:ln w="38100">
          <a:solidFill>
            <a:schemeClr val="tx2"/>
          </a:solidFill>
        </a:ln>
      </dgm:spPr>
      <dgm:t>
        <a:bodyPr/>
        <a:lstStyle/>
        <a:p>
          <a:endParaRPr lang="it-IT"/>
        </a:p>
      </dgm:t>
    </dgm:pt>
    <dgm:pt modelId="{6A562CC0-4054-40C7-9FA8-B8D2B15284D2}" type="pres">
      <dgm:prSet presAssocID="{82DF8DB4-F563-400B-BDB3-5E44F6A2CCF4}" presName="spaceBetweenRectangles" presStyleCnt="0"/>
      <dgm:spPr/>
    </dgm:pt>
    <dgm:pt modelId="{27062BAF-C690-486D-B621-0B9EA1A6DB53}" type="pres">
      <dgm:prSet presAssocID="{079E61FD-B273-4455-94D1-2949164259EC}" presName="parentLin" presStyleCnt="0"/>
      <dgm:spPr/>
    </dgm:pt>
    <dgm:pt modelId="{C3F52343-F341-4F6E-9D62-A2BC47D95C13}" type="pres">
      <dgm:prSet presAssocID="{079E61FD-B273-4455-94D1-2949164259EC}" presName="parentLeftMargin" presStyleLbl="node1" presStyleIdx="0" presStyleCnt="2" custScaleX="139085" custScaleY="626275"/>
      <dgm:spPr/>
      <dgm:t>
        <a:bodyPr/>
        <a:lstStyle/>
        <a:p>
          <a:endParaRPr lang="it-IT"/>
        </a:p>
      </dgm:t>
    </dgm:pt>
    <dgm:pt modelId="{D86C3863-414F-4DDD-96CC-C6CEAA93707E}" type="pres">
      <dgm:prSet presAssocID="{079E61FD-B273-4455-94D1-2949164259EC}" presName="parentText" presStyleLbl="node1" presStyleIdx="1" presStyleCnt="2" custScaleX="142997" custScaleY="257163" custLinFactNeighborY="786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F4B5AA-9A7F-477B-8B70-DD9516B6BB8C}" type="pres">
      <dgm:prSet presAssocID="{079E61FD-B273-4455-94D1-2949164259EC}" presName="negativeSpace" presStyleCnt="0"/>
      <dgm:spPr/>
    </dgm:pt>
    <dgm:pt modelId="{8649D3BA-551F-44DC-8691-117D2D1E46B5}" type="pres">
      <dgm:prSet presAssocID="{079E61FD-B273-4455-94D1-2949164259EC}" presName="childText" presStyleLbl="conFgAcc1" presStyleIdx="1" presStyleCnt="2">
        <dgm:presLayoutVars>
          <dgm:bulletEnabled val="1"/>
        </dgm:presLayoutVars>
      </dgm:prSet>
      <dgm:spPr>
        <a:ln w="38100">
          <a:solidFill>
            <a:schemeClr val="accent1"/>
          </a:solidFill>
        </a:ln>
      </dgm:spPr>
      <dgm:t>
        <a:bodyPr/>
        <a:lstStyle/>
        <a:p>
          <a:endParaRPr lang="it-IT"/>
        </a:p>
      </dgm:t>
    </dgm:pt>
  </dgm:ptLst>
  <dgm:cxnLst>
    <dgm:cxn modelId="{F6E0BE8B-A843-47D3-B390-5FB08FD1ADF4}" srcId="{C501891D-D6FF-4ABD-8315-45524DC4A9F2}" destId="{079E61FD-B273-4455-94D1-2949164259EC}" srcOrd="1" destOrd="0" parTransId="{962AD8CB-DC8F-4BB5-8461-2B119D0665AC}" sibTransId="{F70E70DD-A211-4AAC-BABF-E9D0363C81BC}"/>
    <dgm:cxn modelId="{94A1E3A3-F3C0-4665-AA22-F0D32C3051C6}" type="presOf" srcId="{49E19C7C-9E1D-4035-AB06-11A66F0F5644}" destId="{5D639C4D-A332-4A04-A401-D8DCF6C76C34}" srcOrd="0" destOrd="0" presId="urn:microsoft.com/office/officeart/2005/8/layout/list1"/>
    <dgm:cxn modelId="{B24D931F-5563-4E6B-A27D-5BE88EF46455}" type="presOf" srcId="{079E61FD-B273-4455-94D1-2949164259EC}" destId="{D86C3863-414F-4DDD-96CC-C6CEAA93707E}" srcOrd="1" destOrd="0" presId="urn:microsoft.com/office/officeart/2005/8/layout/list1"/>
    <dgm:cxn modelId="{19D1128E-E638-43B5-BBDF-3109714868C4}" type="presOf" srcId="{C501891D-D6FF-4ABD-8315-45524DC4A9F2}" destId="{A656A42B-73C0-4B43-B732-C3F7B383C4B4}" srcOrd="0" destOrd="0" presId="urn:microsoft.com/office/officeart/2005/8/layout/list1"/>
    <dgm:cxn modelId="{C5AD1A7C-8782-487A-AD79-900196961975}" srcId="{C501891D-D6FF-4ABD-8315-45524DC4A9F2}" destId="{49E19C7C-9E1D-4035-AB06-11A66F0F5644}" srcOrd="0" destOrd="0" parTransId="{D4252494-9EA0-4D79-9107-EEDB31173079}" sibTransId="{82DF8DB4-F563-400B-BDB3-5E44F6A2CCF4}"/>
    <dgm:cxn modelId="{4460F3F9-1BE3-43F5-86EC-98017167F993}" type="presOf" srcId="{49E19C7C-9E1D-4035-AB06-11A66F0F5644}" destId="{9AD9655B-7596-4146-AE40-690196DD5A60}" srcOrd="1" destOrd="0" presId="urn:microsoft.com/office/officeart/2005/8/layout/list1"/>
    <dgm:cxn modelId="{E6A6DEA2-4601-4C28-BA21-5BEFF927B63A}" type="presOf" srcId="{079E61FD-B273-4455-94D1-2949164259EC}" destId="{C3F52343-F341-4F6E-9D62-A2BC47D95C13}" srcOrd="0" destOrd="0" presId="urn:microsoft.com/office/officeart/2005/8/layout/list1"/>
    <dgm:cxn modelId="{A5C0464C-4028-4B57-8C2B-22044ED1397B}" type="presParOf" srcId="{A656A42B-73C0-4B43-B732-C3F7B383C4B4}" destId="{CA6BD620-F5B8-47CC-A211-0A96A81FF866}" srcOrd="0" destOrd="0" presId="urn:microsoft.com/office/officeart/2005/8/layout/list1"/>
    <dgm:cxn modelId="{67D7C815-5143-4BE0-9EA3-499A954953E6}" type="presParOf" srcId="{CA6BD620-F5B8-47CC-A211-0A96A81FF866}" destId="{5D639C4D-A332-4A04-A401-D8DCF6C76C34}" srcOrd="0" destOrd="0" presId="urn:microsoft.com/office/officeart/2005/8/layout/list1"/>
    <dgm:cxn modelId="{ECA74997-0782-4051-9D3D-EAE04F9E5A2E}" type="presParOf" srcId="{CA6BD620-F5B8-47CC-A211-0A96A81FF866}" destId="{9AD9655B-7596-4146-AE40-690196DD5A60}" srcOrd="1" destOrd="0" presId="urn:microsoft.com/office/officeart/2005/8/layout/list1"/>
    <dgm:cxn modelId="{B8392D0D-55F1-445E-9492-991963699483}" type="presParOf" srcId="{A656A42B-73C0-4B43-B732-C3F7B383C4B4}" destId="{D374DE07-34FF-4F61-9776-17054FE05BA7}" srcOrd="1" destOrd="0" presId="urn:microsoft.com/office/officeart/2005/8/layout/list1"/>
    <dgm:cxn modelId="{DDD457E4-CFA0-4A96-916A-BA536DF0EDFF}" type="presParOf" srcId="{A656A42B-73C0-4B43-B732-C3F7B383C4B4}" destId="{62577690-CACD-4E84-8801-74D66AAEF422}" srcOrd="2" destOrd="0" presId="urn:microsoft.com/office/officeart/2005/8/layout/list1"/>
    <dgm:cxn modelId="{202D84A7-65BE-4CB5-97BE-E08AF226037E}" type="presParOf" srcId="{A656A42B-73C0-4B43-B732-C3F7B383C4B4}" destId="{6A562CC0-4054-40C7-9FA8-B8D2B15284D2}" srcOrd="3" destOrd="0" presId="urn:microsoft.com/office/officeart/2005/8/layout/list1"/>
    <dgm:cxn modelId="{A71C0844-0F6D-461A-BEA6-D6D0993349E4}" type="presParOf" srcId="{A656A42B-73C0-4B43-B732-C3F7B383C4B4}" destId="{27062BAF-C690-486D-B621-0B9EA1A6DB53}" srcOrd="4" destOrd="0" presId="urn:microsoft.com/office/officeart/2005/8/layout/list1"/>
    <dgm:cxn modelId="{DDC422F0-8AD8-4A43-A041-2FFDBE327A80}" type="presParOf" srcId="{27062BAF-C690-486D-B621-0B9EA1A6DB53}" destId="{C3F52343-F341-4F6E-9D62-A2BC47D95C13}" srcOrd="0" destOrd="0" presId="urn:microsoft.com/office/officeart/2005/8/layout/list1"/>
    <dgm:cxn modelId="{30FBC47F-615A-49F0-94DA-BA06D356FC9D}" type="presParOf" srcId="{27062BAF-C690-486D-B621-0B9EA1A6DB53}" destId="{D86C3863-414F-4DDD-96CC-C6CEAA93707E}" srcOrd="1" destOrd="0" presId="urn:microsoft.com/office/officeart/2005/8/layout/list1"/>
    <dgm:cxn modelId="{5206CB14-4F61-4288-AE50-A3FB151163B7}" type="presParOf" srcId="{A656A42B-73C0-4B43-B732-C3F7B383C4B4}" destId="{A0F4B5AA-9A7F-477B-8B70-DD9516B6BB8C}" srcOrd="5" destOrd="0" presId="urn:microsoft.com/office/officeart/2005/8/layout/list1"/>
    <dgm:cxn modelId="{0357FCCF-6EED-499B-86BC-1979F09C4ED8}" type="presParOf" srcId="{A656A42B-73C0-4B43-B732-C3F7B383C4B4}" destId="{8649D3BA-551F-44DC-8691-117D2D1E46B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80423007-7FE3-4975-9A6D-53EDAF0457A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0197E7E-FF4B-4513-9FC8-F0C2C8F0CCBE}">
      <dgm:prSet phldrT="[Testo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it-IT" sz="3000" b="1" dirty="0" smtClean="0"/>
            <a:t>La Dimissione è un processo ad alta complessità</a:t>
          </a:r>
          <a:endParaRPr lang="it-IT" sz="3000" b="1" dirty="0"/>
        </a:p>
      </dgm:t>
    </dgm:pt>
    <dgm:pt modelId="{D05F34A9-6705-4B32-9763-CFB8E4C9FEFB}" type="parTrans" cxnId="{956F8F05-5485-42C5-ABBE-AAFE648203D1}">
      <dgm:prSet/>
      <dgm:spPr/>
      <dgm:t>
        <a:bodyPr/>
        <a:lstStyle/>
        <a:p>
          <a:endParaRPr lang="it-IT"/>
        </a:p>
      </dgm:t>
    </dgm:pt>
    <dgm:pt modelId="{1D7D0647-2561-4E82-B870-A5D315434D1C}" type="sibTrans" cxnId="{956F8F05-5485-42C5-ABBE-AAFE648203D1}">
      <dgm:prSet/>
      <dgm:spPr/>
      <dgm:t>
        <a:bodyPr/>
        <a:lstStyle/>
        <a:p>
          <a:endParaRPr lang="it-IT"/>
        </a:p>
      </dgm:t>
    </dgm:pt>
    <dgm:pt modelId="{F451BE06-EBF5-4899-910F-CE9D0ADA83B3}">
      <dgm:prSet phldrT="[Testo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it-IT" sz="3000" b="1" dirty="0" smtClean="0"/>
            <a:t>La Checklist </a:t>
          </a:r>
          <a:r>
            <a:rPr lang="it-IT" sz="3000" b="1" dirty="0" err="1" smtClean="0"/>
            <a:t>pò</a:t>
          </a:r>
          <a:r>
            <a:rPr lang="it-IT" sz="3000" b="1" dirty="0" smtClean="0"/>
            <a:t> essere un valido strumento per migliorare la continuità assistenziale ospedale-territorio e la sicurezza alla dimissione</a:t>
          </a:r>
          <a:endParaRPr lang="it-IT" sz="3000" b="1" dirty="0"/>
        </a:p>
      </dgm:t>
    </dgm:pt>
    <dgm:pt modelId="{45D9D9AF-6504-4B3F-A70F-19972035A4C7}" type="parTrans" cxnId="{7F935A8F-AA41-43F9-A6B7-677FB050E4B0}">
      <dgm:prSet/>
      <dgm:spPr/>
      <dgm:t>
        <a:bodyPr/>
        <a:lstStyle/>
        <a:p>
          <a:endParaRPr lang="it-IT"/>
        </a:p>
      </dgm:t>
    </dgm:pt>
    <dgm:pt modelId="{BA7ED12E-9CF3-46D2-8003-D16F2CE3435F}" type="sibTrans" cxnId="{7F935A8F-AA41-43F9-A6B7-677FB050E4B0}">
      <dgm:prSet/>
      <dgm:spPr/>
      <dgm:t>
        <a:bodyPr/>
        <a:lstStyle/>
        <a:p>
          <a:endParaRPr lang="it-IT"/>
        </a:p>
      </dgm:t>
    </dgm:pt>
    <dgm:pt modelId="{91C7EFC9-28C5-4BC1-BD71-1F18F74BC2D2}" type="pres">
      <dgm:prSet presAssocID="{80423007-7FE3-4975-9A6D-53EDAF0457A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C4674E4-5B27-47A0-8B3D-62E167594C76}" type="pres">
      <dgm:prSet presAssocID="{10197E7E-FF4B-4513-9FC8-F0C2C8F0CCBE}" presName="parentText" presStyleLbl="node1" presStyleIdx="0" presStyleCnt="2" custScaleY="42964" custLinFactY="-4749" custLinFactNeighborX="-208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D08677-D0B4-4572-9912-8E4BACB9327C}" type="pres">
      <dgm:prSet presAssocID="{1D7D0647-2561-4E82-B870-A5D315434D1C}" presName="spacer" presStyleCnt="0"/>
      <dgm:spPr/>
    </dgm:pt>
    <dgm:pt modelId="{1685BE1F-669B-46A7-81DF-59FD4E120343}" type="pres">
      <dgm:prSet presAssocID="{F451BE06-EBF5-4899-910F-CE9D0ADA83B3}" presName="parentText" presStyleLbl="node1" presStyleIdx="1" presStyleCnt="2" custScaleY="119655" custLinFactY="273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084B51B-6CBB-4E2C-BBD4-FB47C0073085}" type="presOf" srcId="{80423007-7FE3-4975-9A6D-53EDAF0457AC}" destId="{91C7EFC9-28C5-4BC1-BD71-1F18F74BC2D2}" srcOrd="0" destOrd="0" presId="urn:microsoft.com/office/officeart/2005/8/layout/vList2"/>
    <dgm:cxn modelId="{956F8F05-5485-42C5-ABBE-AAFE648203D1}" srcId="{80423007-7FE3-4975-9A6D-53EDAF0457AC}" destId="{10197E7E-FF4B-4513-9FC8-F0C2C8F0CCBE}" srcOrd="0" destOrd="0" parTransId="{D05F34A9-6705-4B32-9763-CFB8E4C9FEFB}" sibTransId="{1D7D0647-2561-4E82-B870-A5D315434D1C}"/>
    <dgm:cxn modelId="{BEBB0ACB-E298-4E44-9360-DA5A23C8BB56}" type="presOf" srcId="{10197E7E-FF4B-4513-9FC8-F0C2C8F0CCBE}" destId="{CC4674E4-5B27-47A0-8B3D-62E167594C76}" srcOrd="0" destOrd="0" presId="urn:microsoft.com/office/officeart/2005/8/layout/vList2"/>
    <dgm:cxn modelId="{7F935A8F-AA41-43F9-A6B7-677FB050E4B0}" srcId="{80423007-7FE3-4975-9A6D-53EDAF0457AC}" destId="{F451BE06-EBF5-4899-910F-CE9D0ADA83B3}" srcOrd="1" destOrd="0" parTransId="{45D9D9AF-6504-4B3F-A70F-19972035A4C7}" sibTransId="{BA7ED12E-9CF3-46D2-8003-D16F2CE3435F}"/>
    <dgm:cxn modelId="{D94B00AF-9D35-49F6-9286-AE0F2B6C9629}" type="presOf" srcId="{F451BE06-EBF5-4899-910F-CE9D0ADA83B3}" destId="{1685BE1F-669B-46A7-81DF-59FD4E120343}" srcOrd="0" destOrd="0" presId="urn:microsoft.com/office/officeart/2005/8/layout/vList2"/>
    <dgm:cxn modelId="{24FB890C-62D2-421B-9B7D-553A0DDB91D3}" type="presParOf" srcId="{91C7EFC9-28C5-4BC1-BD71-1F18F74BC2D2}" destId="{CC4674E4-5B27-47A0-8B3D-62E167594C76}" srcOrd="0" destOrd="0" presId="urn:microsoft.com/office/officeart/2005/8/layout/vList2"/>
    <dgm:cxn modelId="{C7622E41-AAFB-4F89-9828-E69B2F21A577}" type="presParOf" srcId="{91C7EFC9-28C5-4BC1-BD71-1F18F74BC2D2}" destId="{E5D08677-D0B4-4572-9912-8E4BACB9327C}" srcOrd="1" destOrd="0" presId="urn:microsoft.com/office/officeart/2005/8/layout/vList2"/>
    <dgm:cxn modelId="{C99D991C-903D-4586-A2EE-9033D09E5733}" type="presParOf" srcId="{91C7EFC9-28C5-4BC1-BD71-1F18F74BC2D2}" destId="{1685BE1F-669B-46A7-81DF-59FD4E12034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27C35A0C-BE0E-4328-9C85-470AE10588F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7459D70-EDDD-4DD5-B4ED-1770BB69E28B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it-IT" sz="2400" b="1" dirty="0" smtClean="0"/>
            <a:t>La </a:t>
          </a:r>
          <a:r>
            <a:rPr lang="it-IT" sz="2400" b="1" dirty="0" err="1" smtClean="0"/>
            <a:t>CL</a:t>
          </a:r>
          <a:r>
            <a:rPr lang="it-IT" sz="2400" b="1" dirty="0" smtClean="0"/>
            <a:t> ci restituisce una visione globale del malato</a:t>
          </a:r>
          <a:endParaRPr lang="it-IT" sz="2400" b="1" dirty="0"/>
        </a:p>
      </dgm:t>
    </dgm:pt>
    <dgm:pt modelId="{B6C98223-8F60-4A60-B9E1-1602DF32EDCC}" type="parTrans" cxnId="{0B2B4DDA-4ED9-4F2E-A08E-62158EED9B18}">
      <dgm:prSet/>
      <dgm:spPr/>
      <dgm:t>
        <a:bodyPr/>
        <a:lstStyle/>
        <a:p>
          <a:endParaRPr lang="it-IT"/>
        </a:p>
      </dgm:t>
    </dgm:pt>
    <dgm:pt modelId="{C94F98B7-DE8B-4297-BB51-BFF5EF83BB99}" type="sibTrans" cxnId="{0B2B4DDA-4ED9-4F2E-A08E-62158EED9B18}">
      <dgm:prSet/>
      <dgm:spPr/>
      <dgm:t>
        <a:bodyPr/>
        <a:lstStyle/>
        <a:p>
          <a:endParaRPr lang="it-IT"/>
        </a:p>
      </dgm:t>
    </dgm:pt>
    <dgm:pt modelId="{1EA9ED62-7FE4-40B8-9B1E-39725B64E034}">
      <dgm:prSet phldrT="[Testo]" custT="1"/>
      <dgm:spPr>
        <a:solidFill>
          <a:srgbClr val="E5B83B"/>
        </a:solidFill>
      </dgm:spPr>
      <dgm:t>
        <a:bodyPr/>
        <a:lstStyle/>
        <a:p>
          <a:pPr algn="ctr"/>
          <a:r>
            <a:rPr lang="it-IT" sz="2400" b="1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rPr>
            <a:t>Al fine di confermare i risultati ottenuti sono auspicabili u</a:t>
          </a:r>
          <a:r>
            <a: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rPr>
            <a:t>lteriori studi anche in aree di degenza (pediatria, chirurgie </a:t>
          </a:r>
          <a:r>
            <a:rPr kumimoji="0" lang="it-IT" sz="24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rPr>
            <a:t>et</a:t>
          </a:r>
          <a:r>
            <a: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rPr>
            <a:t> c)</a:t>
          </a:r>
          <a:endParaRPr lang="it-IT" sz="2400" dirty="0">
            <a:solidFill>
              <a:schemeClr val="tx1"/>
            </a:solidFill>
          </a:endParaRPr>
        </a:p>
      </dgm:t>
    </dgm:pt>
    <dgm:pt modelId="{4BB531A6-FA9B-45F6-AB1D-F6D46DCE2B37}" type="parTrans" cxnId="{AA792CBA-D189-4118-B1A0-DA97DF187D33}">
      <dgm:prSet/>
      <dgm:spPr/>
      <dgm:t>
        <a:bodyPr/>
        <a:lstStyle/>
        <a:p>
          <a:endParaRPr lang="it-IT"/>
        </a:p>
      </dgm:t>
    </dgm:pt>
    <dgm:pt modelId="{30EC7FF9-DE28-4D58-B52A-6939B818096A}" type="sibTrans" cxnId="{AA792CBA-D189-4118-B1A0-DA97DF187D33}">
      <dgm:prSet/>
      <dgm:spPr/>
      <dgm:t>
        <a:bodyPr/>
        <a:lstStyle/>
        <a:p>
          <a:endParaRPr lang="it-IT"/>
        </a:p>
      </dgm:t>
    </dgm:pt>
    <dgm:pt modelId="{9FAACE69-7F8C-4286-B92B-6C5BB8CC4C13}">
      <dgm:prSet phldrT="[Testo]" custT="1"/>
      <dgm:spPr>
        <a:solidFill>
          <a:srgbClr val="E5B83B"/>
        </a:solidFill>
      </dgm:spPr>
      <dgm:t>
        <a:bodyPr/>
        <a:lstStyle/>
        <a:p>
          <a:pPr algn="ctr"/>
          <a:r>
            <a:rPr lang="it-IT" sz="2400" b="1" dirty="0" smtClean="0">
              <a:solidFill>
                <a:schemeClr val="tx1"/>
              </a:solidFill>
            </a:rPr>
            <a:t>I dati raccolti ci spingono a  proseguire nella cura di ciascun processo che avvenga in ospedale, dall’ammissione , al ricovero, alla dimissione</a:t>
          </a:r>
          <a:endParaRPr lang="it-IT" sz="2400" dirty="0">
            <a:solidFill>
              <a:schemeClr val="tx1"/>
            </a:solidFill>
          </a:endParaRPr>
        </a:p>
      </dgm:t>
    </dgm:pt>
    <dgm:pt modelId="{29A3B2CC-2E09-42D4-B386-957D95FCE670}" type="parTrans" cxnId="{1CAD2BFB-E30F-4DE7-B378-8BF1EE3FA70F}">
      <dgm:prSet/>
      <dgm:spPr/>
      <dgm:t>
        <a:bodyPr/>
        <a:lstStyle/>
        <a:p>
          <a:endParaRPr lang="it-IT"/>
        </a:p>
      </dgm:t>
    </dgm:pt>
    <dgm:pt modelId="{368EEFF2-51FB-4674-86C1-3FF386C62ECA}" type="sibTrans" cxnId="{1CAD2BFB-E30F-4DE7-B378-8BF1EE3FA70F}">
      <dgm:prSet/>
      <dgm:spPr/>
      <dgm:t>
        <a:bodyPr/>
        <a:lstStyle/>
        <a:p>
          <a:endParaRPr lang="it-IT"/>
        </a:p>
      </dgm:t>
    </dgm:pt>
    <dgm:pt modelId="{059671B2-131B-4B61-86CE-AF9CFCFE458D}" type="pres">
      <dgm:prSet presAssocID="{27C35A0C-BE0E-4328-9C85-470AE10588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41132A-17AA-433A-9370-64DD5C14609C}" type="pres">
      <dgm:prSet presAssocID="{9FAACE69-7F8C-4286-B92B-6C5BB8CC4C13}" presName="parentLin" presStyleCnt="0"/>
      <dgm:spPr/>
    </dgm:pt>
    <dgm:pt modelId="{6B8217EF-91D9-49FE-B08A-86A0AA9DBA9B}" type="pres">
      <dgm:prSet presAssocID="{9FAACE69-7F8C-4286-B92B-6C5BB8CC4C13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DEA56631-033E-49AD-AAF8-3976DC5BB5AB}" type="pres">
      <dgm:prSet presAssocID="{9FAACE69-7F8C-4286-B92B-6C5BB8CC4C13}" presName="parentText" presStyleLbl="node1" presStyleIdx="0" presStyleCnt="3" custScaleX="67909" custScaleY="276298" custLinFactNeighborX="-33339" custLinFactNeighborY="-210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C48113-BEA4-4D83-82C2-7FE510DEBA92}" type="pres">
      <dgm:prSet presAssocID="{9FAACE69-7F8C-4286-B92B-6C5BB8CC4C13}" presName="negativeSpace" presStyleCnt="0"/>
      <dgm:spPr/>
    </dgm:pt>
    <dgm:pt modelId="{48AB1FFA-43CE-4203-8A7A-962FD252FA68}" type="pres">
      <dgm:prSet presAssocID="{9FAACE69-7F8C-4286-B92B-6C5BB8CC4C13}" presName="childText" presStyleLbl="conFgAcc1" presStyleIdx="0" presStyleCnt="3" custLinFactNeighborX="820">
        <dgm:presLayoutVars>
          <dgm:bulletEnabled val="1"/>
        </dgm:presLayoutVars>
      </dgm:prSet>
      <dgm:spPr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it-IT"/>
        </a:p>
      </dgm:t>
    </dgm:pt>
    <dgm:pt modelId="{4C2FA3A7-2AB0-49AE-91DC-E52AE9BB2CB5}" type="pres">
      <dgm:prSet presAssocID="{368EEFF2-51FB-4674-86C1-3FF386C62ECA}" presName="spaceBetweenRectangles" presStyleCnt="0"/>
      <dgm:spPr/>
    </dgm:pt>
    <dgm:pt modelId="{1A2FFF4D-CEFB-477D-89EF-9E4570E4B971}" type="pres">
      <dgm:prSet presAssocID="{27459D70-EDDD-4DD5-B4ED-1770BB69E28B}" presName="parentLin" presStyleCnt="0"/>
      <dgm:spPr/>
    </dgm:pt>
    <dgm:pt modelId="{D16012A4-C71C-4F39-BC8B-4088C53C730D}" type="pres">
      <dgm:prSet presAssocID="{27459D70-EDDD-4DD5-B4ED-1770BB69E28B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1D4E42FE-F859-41DC-844F-48C2CA81DA26}" type="pres">
      <dgm:prSet presAssocID="{27459D70-EDDD-4DD5-B4ED-1770BB69E28B}" presName="parentText" presStyleLbl="node1" presStyleIdx="1" presStyleCnt="3" custScaleX="77390" custScaleY="179198" custLinFactX="40643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89D935-BB6C-4FFC-A94C-C965F9872413}" type="pres">
      <dgm:prSet presAssocID="{27459D70-EDDD-4DD5-B4ED-1770BB69E28B}" presName="negativeSpace" presStyleCnt="0"/>
      <dgm:spPr/>
    </dgm:pt>
    <dgm:pt modelId="{E7C683F5-E956-40E8-A01E-8AFE42958A4D}" type="pres">
      <dgm:prSet presAssocID="{27459D70-EDDD-4DD5-B4ED-1770BB69E28B}" presName="childText" presStyleLbl="conFgAcc1" presStyleIdx="1" presStyleCnt="3">
        <dgm:presLayoutVars>
          <dgm:bulletEnabled val="1"/>
        </dgm:presLayoutVars>
      </dgm:prSet>
      <dgm:spPr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it-IT"/>
        </a:p>
      </dgm:t>
    </dgm:pt>
    <dgm:pt modelId="{12338907-0D7F-4C1D-99B7-EDD432D0382D}" type="pres">
      <dgm:prSet presAssocID="{C94F98B7-DE8B-4297-BB51-BFF5EF83BB99}" presName="spaceBetweenRectangles" presStyleCnt="0"/>
      <dgm:spPr/>
    </dgm:pt>
    <dgm:pt modelId="{87306673-7722-4941-ACDC-3EFAEAD85929}" type="pres">
      <dgm:prSet presAssocID="{1EA9ED62-7FE4-40B8-9B1E-39725B64E034}" presName="parentLin" presStyleCnt="0"/>
      <dgm:spPr/>
    </dgm:pt>
    <dgm:pt modelId="{90A3BF08-9567-4485-ACBD-6E1124636471}" type="pres">
      <dgm:prSet presAssocID="{1EA9ED62-7FE4-40B8-9B1E-39725B64E034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E9E41530-A518-4FE2-9CBE-EEE9E4007724}" type="pres">
      <dgm:prSet presAssocID="{1EA9ED62-7FE4-40B8-9B1E-39725B64E034}" presName="parentText" presStyleLbl="node1" presStyleIdx="2" presStyleCnt="3" custScaleX="85430" custScaleY="194136" custLinFactNeighborY="2064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B34032-3619-4058-A6B5-880661DC6CC7}" type="pres">
      <dgm:prSet presAssocID="{1EA9ED62-7FE4-40B8-9B1E-39725B64E034}" presName="negativeSpace" presStyleCnt="0"/>
      <dgm:spPr/>
    </dgm:pt>
    <dgm:pt modelId="{45F7DF94-8684-4CF4-98AD-933C620B620D}" type="pres">
      <dgm:prSet presAssocID="{1EA9ED62-7FE4-40B8-9B1E-39725B64E034}" presName="childText" presStyleLbl="conFgAcc1" presStyleIdx="2" presStyleCnt="3" custLinFactNeighborX="-820">
        <dgm:presLayoutVars>
          <dgm:bulletEnabled val="1"/>
        </dgm:presLayoutVars>
      </dgm:prSet>
      <dgm:spPr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it-IT"/>
        </a:p>
      </dgm:t>
    </dgm:pt>
  </dgm:ptLst>
  <dgm:cxnLst>
    <dgm:cxn modelId="{A21E8FC3-B9F2-4A88-88B5-123A7A9B2E4F}" type="presOf" srcId="{27C35A0C-BE0E-4328-9C85-470AE10588F5}" destId="{059671B2-131B-4B61-86CE-AF9CFCFE458D}" srcOrd="0" destOrd="0" presId="urn:microsoft.com/office/officeart/2005/8/layout/list1"/>
    <dgm:cxn modelId="{0B2B4DDA-4ED9-4F2E-A08E-62158EED9B18}" srcId="{27C35A0C-BE0E-4328-9C85-470AE10588F5}" destId="{27459D70-EDDD-4DD5-B4ED-1770BB69E28B}" srcOrd="1" destOrd="0" parTransId="{B6C98223-8F60-4A60-B9E1-1602DF32EDCC}" sibTransId="{C94F98B7-DE8B-4297-BB51-BFF5EF83BB99}"/>
    <dgm:cxn modelId="{1CAD2BFB-E30F-4DE7-B378-8BF1EE3FA70F}" srcId="{27C35A0C-BE0E-4328-9C85-470AE10588F5}" destId="{9FAACE69-7F8C-4286-B92B-6C5BB8CC4C13}" srcOrd="0" destOrd="0" parTransId="{29A3B2CC-2E09-42D4-B386-957D95FCE670}" sibTransId="{368EEFF2-51FB-4674-86C1-3FF386C62ECA}"/>
    <dgm:cxn modelId="{A359D434-9341-45B6-A765-A94EEE8DC520}" type="presOf" srcId="{27459D70-EDDD-4DD5-B4ED-1770BB69E28B}" destId="{D16012A4-C71C-4F39-BC8B-4088C53C730D}" srcOrd="0" destOrd="0" presId="urn:microsoft.com/office/officeart/2005/8/layout/list1"/>
    <dgm:cxn modelId="{8BDAF97A-4A54-47BF-A24C-A3DC89C7D73C}" type="presOf" srcId="{1EA9ED62-7FE4-40B8-9B1E-39725B64E034}" destId="{90A3BF08-9567-4485-ACBD-6E1124636471}" srcOrd="0" destOrd="0" presId="urn:microsoft.com/office/officeart/2005/8/layout/list1"/>
    <dgm:cxn modelId="{AA792CBA-D189-4118-B1A0-DA97DF187D33}" srcId="{27C35A0C-BE0E-4328-9C85-470AE10588F5}" destId="{1EA9ED62-7FE4-40B8-9B1E-39725B64E034}" srcOrd="2" destOrd="0" parTransId="{4BB531A6-FA9B-45F6-AB1D-F6D46DCE2B37}" sibTransId="{30EC7FF9-DE28-4D58-B52A-6939B818096A}"/>
    <dgm:cxn modelId="{F8F4B87C-6159-4456-82A1-AE80E6140C19}" type="presOf" srcId="{9FAACE69-7F8C-4286-B92B-6C5BB8CC4C13}" destId="{6B8217EF-91D9-49FE-B08A-86A0AA9DBA9B}" srcOrd="0" destOrd="0" presId="urn:microsoft.com/office/officeart/2005/8/layout/list1"/>
    <dgm:cxn modelId="{3E63E50E-DED6-4959-AED8-DB0312F40C49}" type="presOf" srcId="{1EA9ED62-7FE4-40B8-9B1E-39725B64E034}" destId="{E9E41530-A518-4FE2-9CBE-EEE9E4007724}" srcOrd="1" destOrd="0" presId="urn:microsoft.com/office/officeart/2005/8/layout/list1"/>
    <dgm:cxn modelId="{BD4B7827-1C66-48B9-8FA1-61C85D0B5916}" type="presOf" srcId="{27459D70-EDDD-4DD5-B4ED-1770BB69E28B}" destId="{1D4E42FE-F859-41DC-844F-48C2CA81DA26}" srcOrd="1" destOrd="0" presId="urn:microsoft.com/office/officeart/2005/8/layout/list1"/>
    <dgm:cxn modelId="{40626CBC-6E26-4C77-B205-8D1F71C4A143}" type="presOf" srcId="{9FAACE69-7F8C-4286-B92B-6C5BB8CC4C13}" destId="{DEA56631-033E-49AD-AAF8-3976DC5BB5AB}" srcOrd="1" destOrd="0" presId="urn:microsoft.com/office/officeart/2005/8/layout/list1"/>
    <dgm:cxn modelId="{2136FD57-4CF1-4AA2-B2F8-B365160BE18F}" type="presParOf" srcId="{059671B2-131B-4B61-86CE-AF9CFCFE458D}" destId="{E341132A-17AA-433A-9370-64DD5C14609C}" srcOrd="0" destOrd="0" presId="urn:microsoft.com/office/officeart/2005/8/layout/list1"/>
    <dgm:cxn modelId="{24BFF960-CB56-4B90-BBAA-DDBB0D888D94}" type="presParOf" srcId="{E341132A-17AA-433A-9370-64DD5C14609C}" destId="{6B8217EF-91D9-49FE-B08A-86A0AA9DBA9B}" srcOrd="0" destOrd="0" presId="urn:microsoft.com/office/officeart/2005/8/layout/list1"/>
    <dgm:cxn modelId="{9AD9FF91-A7CD-4010-81AE-F6295928A10C}" type="presParOf" srcId="{E341132A-17AA-433A-9370-64DD5C14609C}" destId="{DEA56631-033E-49AD-AAF8-3976DC5BB5AB}" srcOrd="1" destOrd="0" presId="urn:microsoft.com/office/officeart/2005/8/layout/list1"/>
    <dgm:cxn modelId="{58771497-E407-4D22-A664-A2AA0128ADA2}" type="presParOf" srcId="{059671B2-131B-4B61-86CE-AF9CFCFE458D}" destId="{E1C48113-BEA4-4D83-82C2-7FE510DEBA92}" srcOrd="1" destOrd="0" presId="urn:microsoft.com/office/officeart/2005/8/layout/list1"/>
    <dgm:cxn modelId="{E33BB376-7FC7-49FE-8428-BDCEC30A74E6}" type="presParOf" srcId="{059671B2-131B-4B61-86CE-AF9CFCFE458D}" destId="{48AB1FFA-43CE-4203-8A7A-962FD252FA68}" srcOrd="2" destOrd="0" presId="urn:microsoft.com/office/officeart/2005/8/layout/list1"/>
    <dgm:cxn modelId="{A0100884-AE8F-47FA-90CF-B71685EB3DE1}" type="presParOf" srcId="{059671B2-131B-4B61-86CE-AF9CFCFE458D}" destId="{4C2FA3A7-2AB0-49AE-91DC-E52AE9BB2CB5}" srcOrd="3" destOrd="0" presId="urn:microsoft.com/office/officeart/2005/8/layout/list1"/>
    <dgm:cxn modelId="{A63BA0E1-F35C-4F91-9B89-2E596BA39F8E}" type="presParOf" srcId="{059671B2-131B-4B61-86CE-AF9CFCFE458D}" destId="{1A2FFF4D-CEFB-477D-89EF-9E4570E4B971}" srcOrd="4" destOrd="0" presId="urn:microsoft.com/office/officeart/2005/8/layout/list1"/>
    <dgm:cxn modelId="{1377EF6F-4864-44DE-B064-DBEF4F2AC35B}" type="presParOf" srcId="{1A2FFF4D-CEFB-477D-89EF-9E4570E4B971}" destId="{D16012A4-C71C-4F39-BC8B-4088C53C730D}" srcOrd="0" destOrd="0" presId="urn:microsoft.com/office/officeart/2005/8/layout/list1"/>
    <dgm:cxn modelId="{63E1244D-8CAE-4D16-B610-5EE50526D3DF}" type="presParOf" srcId="{1A2FFF4D-CEFB-477D-89EF-9E4570E4B971}" destId="{1D4E42FE-F859-41DC-844F-48C2CA81DA26}" srcOrd="1" destOrd="0" presId="urn:microsoft.com/office/officeart/2005/8/layout/list1"/>
    <dgm:cxn modelId="{0D25F0DE-B08B-4528-9662-D24057BBECF7}" type="presParOf" srcId="{059671B2-131B-4B61-86CE-AF9CFCFE458D}" destId="{9389D935-BB6C-4FFC-A94C-C965F9872413}" srcOrd="5" destOrd="0" presId="urn:microsoft.com/office/officeart/2005/8/layout/list1"/>
    <dgm:cxn modelId="{A710F91D-8963-4081-94DF-11D020A010A2}" type="presParOf" srcId="{059671B2-131B-4B61-86CE-AF9CFCFE458D}" destId="{E7C683F5-E956-40E8-A01E-8AFE42958A4D}" srcOrd="6" destOrd="0" presId="urn:microsoft.com/office/officeart/2005/8/layout/list1"/>
    <dgm:cxn modelId="{8D2FC7AC-76D7-4AE5-8DD9-13153AAE6261}" type="presParOf" srcId="{059671B2-131B-4B61-86CE-AF9CFCFE458D}" destId="{12338907-0D7F-4C1D-99B7-EDD432D0382D}" srcOrd="7" destOrd="0" presId="urn:microsoft.com/office/officeart/2005/8/layout/list1"/>
    <dgm:cxn modelId="{460CA053-5456-45C9-8626-775B9FDD8EF6}" type="presParOf" srcId="{059671B2-131B-4B61-86CE-AF9CFCFE458D}" destId="{87306673-7722-4941-ACDC-3EFAEAD85929}" srcOrd="8" destOrd="0" presId="urn:microsoft.com/office/officeart/2005/8/layout/list1"/>
    <dgm:cxn modelId="{4BFE3F41-D0A6-4418-8254-098DEF8611B1}" type="presParOf" srcId="{87306673-7722-4941-ACDC-3EFAEAD85929}" destId="{90A3BF08-9567-4485-ACBD-6E1124636471}" srcOrd="0" destOrd="0" presId="urn:microsoft.com/office/officeart/2005/8/layout/list1"/>
    <dgm:cxn modelId="{BF2030C2-4566-473E-ADB5-13DB145B352F}" type="presParOf" srcId="{87306673-7722-4941-ACDC-3EFAEAD85929}" destId="{E9E41530-A518-4FE2-9CBE-EEE9E4007724}" srcOrd="1" destOrd="0" presId="urn:microsoft.com/office/officeart/2005/8/layout/list1"/>
    <dgm:cxn modelId="{4EC7920E-D555-4595-953D-3E6BCB98EC6E}" type="presParOf" srcId="{059671B2-131B-4B61-86CE-AF9CFCFE458D}" destId="{C2B34032-3619-4058-A6B5-880661DC6CC7}" srcOrd="9" destOrd="0" presId="urn:microsoft.com/office/officeart/2005/8/layout/list1"/>
    <dgm:cxn modelId="{13EADC7E-17BF-4F38-8B45-5D3B52BB15D1}" type="presParOf" srcId="{059671B2-131B-4B61-86CE-AF9CFCFE458D}" destId="{45F7DF94-8684-4CF4-98AD-933C620B620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A55564-B79E-4B26-ADF7-54519E25CF76}" type="doc">
      <dgm:prSet loTypeId="urn:microsoft.com/office/officeart/2005/8/layout/target3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1249455-239A-40A9-A49D-F8E4BC1A7C92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it-IT" sz="2700" b="1" dirty="0" smtClean="0">
              <a:solidFill>
                <a:schemeClr val="tx2"/>
              </a:solidFill>
            </a:rPr>
            <a:t>Aumento di pazienti polipatologici, anziani, fragili, con malattie croniche soggette a frequenti riacutizzazioni</a:t>
          </a:r>
          <a:endParaRPr lang="it-IT" sz="2700" dirty="0">
            <a:solidFill>
              <a:schemeClr val="tx2"/>
            </a:solidFill>
          </a:endParaRPr>
        </a:p>
      </dgm:t>
    </dgm:pt>
    <dgm:pt modelId="{7234C230-DC83-462F-B568-2DE8FAD6DCB7}" type="parTrans" cxnId="{12D96E77-A72A-4FF7-90AB-8F78C0DAD09A}">
      <dgm:prSet/>
      <dgm:spPr/>
      <dgm:t>
        <a:bodyPr/>
        <a:lstStyle/>
        <a:p>
          <a:endParaRPr lang="it-IT"/>
        </a:p>
      </dgm:t>
    </dgm:pt>
    <dgm:pt modelId="{9AD36C5F-89E9-49EF-8D43-9240564770F8}" type="sibTrans" cxnId="{12D96E77-A72A-4FF7-90AB-8F78C0DAD09A}">
      <dgm:prSet/>
      <dgm:spPr/>
      <dgm:t>
        <a:bodyPr/>
        <a:lstStyle/>
        <a:p>
          <a:endParaRPr lang="it-IT"/>
        </a:p>
      </dgm:t>
    </dgm:pt>
    <dgm:pt modelId="{CEE595B7-6D43-4BB7-BEBD-03ECDBC8C4A4}" type="pres">
      <dgm:prSet presAssocID="{C9A55564-B79E-4B26-ADF7-54519E25CF7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214E4B7-4156-417C-B9ED-A37194FC5696}" type="pres">
      <dgm:prSet presAssocID="{11249455-239A-40A9-A49D-F8E4BC1A7C92}" presName="circle1" presStyleLbl="node1" presStyleIdx="0" presStyleCnt="1" custScaleX="46977" custScaleY="98550" custLinFactNeighborX="12582" custLinFactNeighborY="16177"/>
      <dgm:spPr>
        <a:solidFill>
          <a:schemeClr val="accent1"/>
        </a:solidFill>
      </dgm:spPr>
      <dgm:t>
        <a:bodyPr/>
        <a:lstStyle/>
        <a:p>
          <a:endParaRPr lang="it-IT"/>
        </a:p>
      </dgm:t>
    </dgm:pt>
    <dgm:pt modelId="{9D49608B-34FB-4443-98C5-D9CC05075173}" type="pres">
      <dgm:prSet presAssocID="{11249455-239A-40A9-A49D-F8E4BC1A7C92}" presName="space" presStyleCnt="0"/>
      <dgm:spPr/>
    </dgm:pt>
    <dgm:pt modelId="{6DEA8F57-4FD7-4169-AF26-57B9E863E1C7}" type="pres">
      <dgm:prSet presAssocID="{11249455-239A-40A9-A49D-F8E4BC1A7C92}" presName="rect1" presStyleLbl="alignAcc1" presStyleIdx="0" presStyleCnt="1" custScaleX="104000" custLinFactNeighborX="-111" custLinFactNeighborY="-12893"/>
      <dgm:spPr/>
      <dgm:t>
        <a:bodyPr/>
        <a:lstStyle/>
        <a:p>
          <a:endParaRPr lang="it-IT"/>
        </a:p>
      </dgm:t>
    </dgm:pt>
    <dgm:pt modelId="{1EABF92A-81C0-4260-B4D8-FA8ADB114777}" type="pres">
      <dgm:prSet presAssocID="{11249455-239A-40A9-A49D-F8E4BC1A7C9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182DA8B-EA30-472D-9856-CED7BCB8994D}" type="presOf" srcId="{11249455-239A-40A9-A49D-F8E4BC1A7C92}" destId="{1EABF92A-81C0-4260-B4D8-FA8ADB114777}" srcOrd="1" destOrd="0" presId="urn:microsoft.com/office/officeart/2005/8/layout/target3"/>
    <dgm:cxn modelId="{13EADB41-73A2-45EC-88C1-6141B5C527EA}" type="presOf" srcId="{11249455-239A-40A9-A49D-F8E4BC1A7C92}" destId="{6DEA8F57-4FD7-4169-AF26-57B9E863E1C7}" srcOrd="0" destOrd="0" presId="urn:microsoft.com/office/officeart/2005/8/layout/target3"/>
    <dgm:cxn modelId="{4440CD0F-038C-4CD9-AA9A-31D97166FC32}" type="presOf" srcId="{C9A55564-B79E-4B26-ADF7-54519E25CF76}" destId="{CEE595B7-6D43-4BB7-BEBD-03ECDBC8C4A4}" srcOrd="0" destOrd="0" presId="urn:microsoft.com/office/officeart/2005/8/layout/target3"/>
    <dgm:cxn modelId="{12D96E77-A72A-4FF7-90AB-8F78C0DAD09A}" srcId="{C9A55564-B79E-4B26-ADF7-54519E25CF76}" destId="{11249455-239A-40A9-A49D-F8E4BC1A7C92}" srcOrd="0" destOrd="0" parTransId="{7234C230-DC83-462F-B568-2DE8FAD6DCB7}" sibTransId="{9AD36C5F-89E9-49EF-8D43-9240564770F8}"/>
    <dgm:cxn modelId="{3E68D61A-DD21-443B-9BAC-736D6B6F5E5B}" type="presParOf" srcId="{CEE595B7-6D43-4BB7-BEBD-03ECDBC8C4A4}" destId="{2214E4B7-4156-417C-B9ED-A37194FC5696}" srcOrd="0" destOrd="0" presId="urn:microsoft.com/office/officeart/2005/8/layout/target3"/>
    <dgm:cxn modelId="{4C5C2C3D-2D04-4ED4-B65D-9B87CB594170}" type="presParOf" srcId="{CEE595B7-6D43-4BB7-BEBD-03ECDBC8C4A4}" destId="{9D49608B-34FB-4443-98C5-D9CC05075173}" srcOrd="1" destOrd="0" presId="urn:microsoft.com/office/officeart/2005/8/layout/target3"/>
    <dgm:cxn modelId="{812955EF-0F45-4D35-BD6E-611CBEBB3DC7}" type="presParOf" srcId="{CEE595B7-6D43-4BB7-BEBD-03ECDBC8C4A4}" destId="{6DEA8F57-4FD7-4169-AF26-57B9E863E1C7}" srcOrd="2" destOrd="0" presId="urn:microsoft.com/office/officeart/2005/8/layout/target3"/>
    <dgm:cxn modelId="{1A5F7F91-7542-40C7-B049-F74EB0A491A0}" type="presParOf" srcId="{CEE595B7-6D43-4BB7-BEBD-03ECDBC8C4A4}" destId="{1EABF92A-81C0-4260-B4D8-FA8ADB11477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631A7C-6480-4D5E-954D-77300DA6E1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7FB6E2DC-8B94-4D96-8AF5-587414D9EDE3}">
      <dgm:prSet custT="1"/>
      <dgm:spPr/>
      <dgm:t>
        <a:bodyPr/>
        <a:lstStyle/>
        <a:p>
          <a:pPr algn="ctr" rtl="0"/>
          <a:r>
            <a:rPr lang="it-IT" sz="3600" b="1" dirty="0" smtClean="0"/>
            <a:t>DIMISSIONI OSPEDALIERE</a:t>
          </a:r>
          <a:endParaRPr lang="it-IT" sz="3600" b="1" dirty="0"/>
        </a:p>
      </dgm:t>
    </dgm:pt>
    <dgm:pt modelId="{D5E8BAEF-A2EF-486B-9069-BB4D3F1C0D38}" type="parTrans" cxnId="{738B9808-6E31-4300-BAF7-ED3AF7909574}">
      <dgm:prSet/>
      <dgm:spPr/>
      <dgm:t>
        <a:bodyPr/>
        <a:lstStyle/>
        <a:p>
          <a:endParaRPr lang="it-IT"/>
        </a:p>
      </dgm:t>
    </dgm:pt>
    <dgm:pt modelId="{C8CF7B6B-6495-4AE9-BF6B-8892E8760F74}" type="sibTrans" cxnId="{738B9808-6E31-4300-BAF7-ED3AF7909574}">
      <dgm:prSet/>
      <dgm:spPr/>
      <dgm:t>
        <a:bodyPr/>
        <a:lstStyle/>
        <a:p>
          <a:endParaRPr lang="it-IT"/>
        </a:p>
      </dgm:t>
    </dgm:pt>
    <dgm:pt modelId="{C607FC9D-0FBF-4802-B5E3-B10B94EF2A20}" type="pres">
      <dgm:prSet presAssocID="{22631A7C-6480-4D5E-954D-77300DA6E1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D8E579-3D34-4229-8023-435E8FEBEA90}" type="pres">
      <dgm:prSet presAssocID="{7FB6E2DC-8B94-4D96-8AF5-587414D9ED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8B9808-6E31-4300-BAF7-ED3AF7909574}" srcId="{22631A7C-6480-4D5E-954D-77300DA6E124}" destId="{7FB6E2DC-8B94-4D96-8AF5-587414D9EDE3}" srcOrd="0" destOrd="0" parTransId="{D5E8BAEF-A2EF-486B-9069-BB4D3F1C0D38}" sibTransId="{C8CF7B6B-6495-4AE9-BF6B-8892E8760F74}"/>
    <dgm:cxn modelId="{D54DC02B-DB72-4207-8226-9857CCFD59A1}" type="presOf" srcId="{7FB6E2DC-8B94-4D96-8AF5-587414D9EDE3}" destId="{96D8E579-3D34-4229-8023-435E8FEBEA90}" srcOrd="0" destOrd="0" presId="urn:microsoft.com/office/officeart/2005/8/layout/vList2"/>
    <dgm:cxn modelId="{50DA76D4-FC85-4FF8-8DAF-475E05E5E1C8}" type="presOf" srcId="{22631A7C-6480-4D5E-954D-77300DA6E124}" destId="{C607FC9D-0FBF-4802-B5E3-B10B94EF2A20}" srcOrd="0" destOrd="0" presId="urn:microsoft.com/office/officeart/2005/8/layout/vList2"/>
    <dgm:cxn modelId="{EE59BA7C-F976-4260-937B-66B6AAAAFB0F}" type="presParOf" srcId="{C607FC9D-0FBF-4802-B5E3-B10B94EF2A20}" destId="{96D8E579-3D34-4229-8023-435E8FEBEA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154A14-C6F2-40C8-8D09-819D96C8CBC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C51081-7259-4B7A-B569-B8443865065A}">
      <dgm:prSet phldrT="[Testo]"/>
      <dgm:spPr/>
      <dgm:t>
        <a:bodyPr/>
        <a:lstStyle/>
        <a:p>
          <a:r>
            <a:rPr lang="it-IT" b="1" dirty="0" smtClean="0"/>
            <a:t>PIANIFICARE LA DIMISSIONE</a:t>
          </a:r>
          <a:endParaRPr lang="it-IT" b="1" dirty="0"/>
        </a:p>
      </dgm:t>
    </dgm:pt>
    <dgm:pt modelId="{9A288367-5E10-4DAC-B321-7578B387329C}" type="parTrans" cxnId="{B11F12B4-51E3-4C1C-9E0D-F6C053F62B63}">
      <dgm:prSet/>
      <dgm:spPr/>
      <dgm:t>
        <a:bodyPr/>
        <a:lstStyle/>
        <a:p>
          <a:endParaRPr lang="it-IT"/>
        </a:p>
      </dgm:t>
    </dgm:pt>
    <dgm:pt modelId="{0E7FB467-453A-4A4B-A5D5-632832724ECA}" type="sibTrans" cxnId="{B11F12B4-51E3-4C1C-9E0D-F6C053F62B63}">
      <dgm:prSet/>
      <dgm:spPr/>
      <dgm:t>
        <a:bodyPr/>
        <a:lstStyle/>
        <a:p>
          <a:endParaRPr lang="it-IT"/>
        </a:p>
      </dgm:t>
    </dgm:pt>
    <dgm:pt modelId="{E3B139B3-3E19-41E9-823E-CBDC9A9991FF}">
      <dgm:prSet phldrT="[Testo]" custT="1"/>
      <dgm:spPr/>
      <dgm:t>
        <a:bodyPr/>
        <a:lstStyle/>
        <a:p>
          <a:r>
            <a:rPr lang="it-IT" sz="2800" b="1" dirty="0" smtClean="0"/>
            <a:t>MOMENTO CRITICO</a:t>
          </a:r>
          <a:endParaRPr lang="it-IT" sz="2800" b="1" dirty="0"/>
        </a:p>
      </dgm:t>
    </dgm:pt>
    <dgm:pt modelId="{97BA1856-F701-4C9A-AA59-99554695EBA3}" type="parTrans" cxnId="{E5BF6BFB-1540-48D1-A27D-01907753B39C}">
      <dgm:prSet/>
      <dgm:spPr/>
      <dgm:t>
        <a:bodyPr/>
        <a:lstStyle/>
        <a:p>
          <a:endParaRPr lang="it-IT"/>
        </a:p>
      </dgm:t>
    </dgm:pt>
    <dgm:pt modelId="{90E14545-8E7B-4BAC-B39C-22DE4A3A4176}" type="sibTrans" cxnId="{E5BF6BFB-1540-48D1-A27D-01907753B39C}">
      <dgm:prSet/>
      <dgm:spPr/>
      <dgm:t>
        <a:bodyPr/>
        <a:lstStyle/>
        <a:p>
          <a:endParaRPr lang="it-IT"/>
        </a:p>
      </dgm:t>
    </dgm:pt>
    <dgm:pt modelId="{724F88DE-E969-4079-B175-18C1D142F761}">
      <dgm:prSet phldrT="[Testo]" custT="1"/>
      <dgm:spPr/>
      <dgm:t>
        <a:bodyPr/>
        <a:lstStyle/>
        <a:p>
          <a:r>
            <a:rPr lang="it-IT" sz="2800" b="1" dirty="0" smtClean="0"/>
            <a:t>MOMENTO </a:t>
          </a:r>
          <a:r>
            <a:rPr lang="it-IT" sz="2800" b="1" dirty="0" err="1" smtClean="0"/>
            <a:t>DI</a:t>
          </a:r>
          <a:r>
            <a:rPr lang="it-IT" sz="2800" b="1" dirty="0" smtClean="0"/>
            <a:t> TRANSIZIONE</a:t>
          </a:r>
          <a:endParaRPr lang="it-IT" sz="2800" b="1" dirty="0"/>
        </a:p>
      </dgm:t>
    </dgm:pt>
    <dgm:pt modelId="{838CC8FF-5F1B-44CA-9A98-0336D1A3AA75}" type="parTrans" cxnId="{762FD6C0-8388-450C-B290-9934F0FA6CCF}">
      <dgm:prSet/>
      <dgm:spPr/>
      <dgm:t>
        <a:bodyPr/>
        <a:lstStyle/>
        <a:p>
          <a:endParaRPr lang="it-IT"/>
        </a:p>
      </dgm:t>
    </dgm:pt>
    <dgm:pt modelId="{638B00CD-4E3B-46C4-B670-D5AAC5BEBFFC}" type="sibTrans" cxnId="{762FD6C0-8388-450C-B290-9934F0FA6CCF}">
      <dgm:prSet/>
      <dgm:spPr/>
      <dgm:t>
        <a:bodyPr/>
        <a:lstStyle/>
        <a:p>
          <a:endParaRPr lang="it-IT"/>
        </a:p>
      </dgm:t>
    </dgm:pt>
    <dgm:pt modelId="{A9A5246C-43D8-4CA7-8E24-F64908C8929D}">
      <dgm:prSet phldrT="[Testo]" custT="1"/>
      <dgm:spPr/>
      <dgm:t>
        <a:bodyPr/>
        <a:lstStyle/>
        <a:p>
          <a:r>
            <a:rPr lang="it-IT" sz="2800" b="1" dirty="0" smtClean="0"/>
            <a:t>EVENTO COMPLESSO</a:t>
          </a:r>
          <a:endParaRPr lang="it-IT" sz="2800" b="1" dirty="0"/>
        </a:p>
      </dgm:t>
    </dgm:pt>
    <dgm:pt modelId="{3FD89735-CD5C-40B7-B2BA-C6ED80ED3DD5}" type="parTrans" cxnId="{53D58BDF-116A-4968-84C8-9CDA98C8674C}">
      <dgm:prSet/>
      <dgm:spPr/>
      <dgm:t>
        <a:bodyPr/>
        <a:lstStyle/>
        <a:p>
          <a:endParaRPr lang="it-IT"/>
        </a:p>
      </dgm:t>
    </dgm:pt>
    <dgm:pt modelId="{604F9B77-3BCE-4F3B-84A0-1D769ED9AF9D}" type="sibTrans" cxnId="{53D58BDF-116A-4968-84C8-9CDA98C8674C}">
      <dgm:prSet/>
      <dgm:spPr/>
      <dgm:t>
        <a:bodyPr/>
        <a:lstStyle/>
        <a:p>
          <a:endParaRPr lang="it-IT"/>
        </a:p>
      </dgm:t>
    </dgm:pt>
    <dgm:pt modelId="{07104F66-F40C-4A5B-ADDE-E02CF1A2A651}" type="pres">
      <dgm:prSet presAssocID="{DA154A14-C6F2-40C8-8D09-819D96C8CB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781798E-569E-4088-B85A-956DFF3FEC8B}" type="pres">
      <dgm:prSet presAssocID="{8AC51081-7259-4B7A-B569-B8443865065A}" presName="centerShape" presStyleLbl="node0" presStyleIdx="0" presStyleCnt="1" custScaleX="208024" custScaleY="69887" custLinFactNeighborX="349" custLinFactNeighborY="-5967"/>
      <dgm:spPr/>
      <dgm:t>
        <a:bodyPr/>
        <a:lstStyle/>
        <a:p>
          <a:endParaRPr lang="it-IT"/>
        </a:p>
      </dgm:t>
    </dgm:pt>
    <dgm:pt modelId="{83C45A16-BD9F-4B24-A2E6-73A86B3B60EE}" type="pres">
      <dgm:prSet presAssocID="{97BA1856-F701-4C9A-AA59-99554695EBA3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024F4F23-E1ED-4929-AEE0-92FFE1B265BD}" type="pres">
      <dgm:prSet presAssocID="{E3B139B3-3E19-41E9-823E-CBDC9A9991FF}" presName="node" presStyleLbl="node1" presStyleIdx="0" presStyleCnt="3" custScaleX="131282" custScaleY="70721" custRadScaleRad="153322" custRadScaleInc="-77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923F09-8E3D-4B1A-BFCC-A0A79E3C53F8}" type="pres">
      <dgm:prSet presAssocID="{838CC8FF-5F1B-44CA-9A98-0336D1A3AA75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2063747-30EC-41C4-A384-648FDA4F93EF}" type="pres">
      <dgm:prSet presAssocID="{724F88DE-E969-4079-B175-18C1D142F761}" presName="node" presStyleLbl="node1" presStyleIdx="1" presStyleCnt="3" custScaleX="131282" custScaleY="81550" custRadScaleRad="89502" custRadScaleInc="-2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C0A0C1-5590-4C91-B1A9-AE90C9EA6716}" type="pres">
      <dgm:prSet presAssocID="{3FD89735-CD5C-40B7-B2BA-C6ED80ED3DD5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09216A4-4CA7-4196-AB43-1470160E7155}" type="pres">
      <dgm:prSet presAssocID="{A9A5246C-43D8-4CA7-8E24-F64908C8929D}" presName="node" presStyleLbl="node1" presStyleIdx="2" presStyleCnt="3" custScaleX="135135" custScaleY="67453" custRadScaleRad="156619" custRadScaleInc="28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AD571D8-057E-472B-A08A-32A2F03A215C}" type="presOf" srcId="{97BA1856-F701-4C9A-AA59-99554695EBA3}" destId="{83C45A16-BD9F-4B24-A2E6-73A86B3B60EE}" srcOrd="0" destOrd="0" presId="urn:microsoft.com/office/officeart/2005/8/layout/radial4"/>
    <dgm:cxn modelId="{B11F12B4-51E3-4C1C-9E0D-F6C053F62B63}" srcId="{DA154A14-C6F2-40C8-8D09-819D96C8CBC7}" destId="{8AC51081-7259-4B7A-B569-B8443865065A}" srcOrd="0" destOrd="0" parTransId="{9A288367-5E10-4DAC-B321-7578B387329C}" sibTransId="{0E7FB467-453A-4A4B-A5D5-632832724ECA}"/>
    <dgm:cxn modelId="{762FD6C0-8388-450C-B290-9934F0FA6CCF}" srcId="{8AC51081-7259-4B7A-B569-B8443865065A}" destId="{724F88DE-E969-4079-B175-18C1D142F761}" srcOrd="1" destOrd="0" parTransId="{838CC8FF-5F1B-44CA-9A98-0336D1A3AA75}" sibTransId="{638B00CD-4E3B-46C4-B670-D5AAC5BEBFFC}"/>
    <dgm:cxn modelId="{09EB24B8-0989-4D35-825A-CB0E303E547A}" type="presOf" srcId="{A9A5246C-43D8-4CA7-8E24-F64908C8929D}" destId="{109216A4-4CA7-4196-AB43-1470160E7155}" srcOrd="0" destOrd="0" presId="urn:microsoft.com/office/officeart/2005/8/layout/radial4"/>
    <dgm:cxn modelId="{0D6D9362-EFD3-4CEE-86CB-5098E117C027}" type="presOf" srcId="{3FD89735-CD5C-40B7-B2BA-C6ED80ED3DD5}" destId="{1FC0A0C1-5590-4C91-B1A9-AE90C9EA6716}" srcOrd="0" destOrd="0" presId="urn:microsoft.com/office/officeart/2005/8/layout/radial4"/>
    <dgm:cxn modelId="{898AED53-EA28-4185-A68F-E64194C2E8E7}" type="presOf" srcId="{DA154A14-C6F2-40C8-8D09-819D96C8CBC7}" destId="{07104F66-F40C-4A5B-ADDE-E02CF1A2A651}" srcOrd="0" destOrd="0" presId="urn:microsoft.com/office/officeart/2005/8/layout/radial4"/>
    <dgm:cxn modelId="{1E57752B-170C-48E4-A971-C500B13B9D0D}" type="presOf" srcId="{E3B139B3-3E19-41E9-823E-CBDC9A9991FF}" destId="{024F4F23-E1ED-4929-AEE0-92FFE1B265BD}" srcOrd="0" destOrd="0" presId="urn:microsoft.com/office/officeart/2005/8/layout/radial4"/>
    <dgm:cxn modelId="{F199D14D-41E5-4119-9EF9-2F90C0C60CE8}" type="presOf" srcId="{838CC8FF-5F1B-44CA-9A98-0336D1A3AA75}" destId="{A6923F09-8E3D-4B1A-BFCC-A0A79E3C53F8}" srcOrd="0" destOrd="0" presId="urn:microsoft.com/office/officeart/2005/8/layout/radial4"/>
    <dgm:cxn modelId="{E5BF6BFB-1540-48D1-A27D-01907753B39C}" srcId="{8AC51081-7259-4B7A-B569-B8443865065A}" destId="{E3B139B3-3E19-41E9-823E-CBDC9A9991FF}" srcOrd="0" destOrd="0" parTransId="{97BA1856-F701-4C9A-AA59-99554695EBA3}" sibTransId="{90E14545-8E7B-4BAC-B39C-22DE4A3A4176}"/>
    <dgm:cxn modelId="{80AE1CD9-64E3-4E59-9867-9862BCB27B68}" type="presOf" srcId="{8AC51081-7259-4B7A-B569-B8443865065A}" destId="{0781798E-569E-4088-B85A-956DFF3FEC8B}" srcOrd="0" destOrd="0" presId="urn:microsoft.com/office/officeart/2005/8/layout/radial4"/>
    <dgm:cxn modelId="{67A358EE-B9F0-4444-B9E0-EF4FB9DEC185}" type="presOf" srcId="{724F88DE-E969-4079-B175-18C1D142F761}" destId="{32063747-30EC-41C4-A384-648FDA4F93EF}" srcOrd="0" destOrd="0" presId="urn:microsoft.com/office/officeart/2005/8/layout/radial4"/>
    <dgm:cxn modelId="{53D58BDF-116A-4968-84C8-9CDA98C8674C}" srcId="{8AC51081-7259-4B7A-B569-B8443865065A}" destId="{A9A5246C-43D8-4CA7-8E24-F64908C8929D}" srcOrd="2" destOrd="0" parTransId="{3FD89735-CD5C-40B7-B2BA-C6ED80ED3DD5}" sibTransId="{604F9B77-3BCE-4F3B-84A0-1D769ED9AF9D}"/>
    <dgm:cxn modelId="{5E562E93-FBA5-4756-A758-D415F9CAED6A}" type="presParOf" srcId="{07104F66-F40C-4A5B-ADDE-E02CF1A2A651}" destId="{0781798E-569E-4088-B85A-956DFF3FEC8B}" srcOrd="0" destOrd="0" presId="urn:microsoft.com/office/officeart/2005/8/layout/radial4"/>
    <dgm:cxn modelId="{9E3336C2-B046-498D-AE37-B534254E24EE}" type="presParOf" srcId="{07104F66-F40C-4A5B-ADDE-E02CF1A2A651}" destId="{83C45A16-BD9F-4B24-A2E6-73A86B3B60EE}" srcOrd="1" destOrd="0" presId="urn:microsoft.com/office/officeart/2005/8/layout/radial4"/>
    <dgm:cxn modelId="{C9553F57-86A9-4C92-BEA5-7855BA6A53BA}" type="presParOf" srcId="{07104F66-F40C-4A5B-ADDE-E02CF1A2A651}" destId="{024F4F23-E1ED-4929-AEE0-92FFE1B265BD}" srcOrd="2" destOrd="0" presId="urn:microsoft.com/office/officeart/2005/8/layout/radial4"/>
    <dgm:cxn modelId="{3770A7E8-1DC3-445B-9ACB-3F21FB9BD0BF}" type="presParOf" srcId="{07104F66-F40C-4A5B-ADDE-E02CF1A2A651}" destId="{A6923F09-8E3D-4B1A-BFCC-A0A79E3C53F8}" srcOrd="3" destOrd="0" presId="urn:microsoft.com/office/officeart/2005/8/layout/radial4"/>
    <dgm:cxn modelId="{A4EF5430-CE3F-4C42-9BE9-A6C694B8C1CB}" type="presParOf" srcId="{07104F66-F40C-4A5B-ADDE-E02CF1A2A651}" destId="{32063747-30EC-41C4-A384-648FDA4F93EF}" srcOrd="4" destOrd="0" presId="urn:microsoft.com/office/officeart/2005/8/layout/radial4"/>
    <dgm:cxn modelId="{48BC504B-B5D7-4938-9533-D08B93E43587}" type="presParOf" srcId="{07104F66-F40C-4A5B-ADDE-E02CF1A2A651}" destId="{1FC0A0C1-5590-4C91-B1A9-AE90C9EA6716}" srcOrd="5" destOrd="0" presId="urn:microsoft.com/office/officeart/2005/8/layout/radial4"/>
    <dgm:cxn modelId="{30C0BFA2-BACC-401B-A08F-D14F6205420A}" type="presParOf" srcId="{07104F66-F40C-4A5B-ADDE-E02CF1A2A651}" destId="{109216A4-4CA7-4196-AB43-1470160E715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631A7C-6480-4D5E-954D-77300DA6E1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7FB6E2DC-8B94-4D96-8AF5-587414D9EDE3}">
      <dgm:prSet custT="1"/>
      <dgm:spPr/>
      <dgm:t>
        <a:bodyPr/>
        <a:lstStyle/>
        <a:p>
          <a:pPr algn="ctr" rtl="0"/>
          <a:r>
            <a:rPr lang="it-IT" sz="3600" b="1" dirty="0" smtClean="0"/>
            <a:t>DIMISSIONI OSPEDALIERE</a:t>
          </a:r>
          <a:endParaRPr lang="it-IT" sz="3600" b="1" dirty="0"/>
        </a:p>
      </dgm:t>
    </dgm:pt>
    <dgm:pt modelId="{D5E8BAEF-A2EF-486B-9069-BB4D3F1C0D38}" type="parTrans" cxnId="{738B9808-6E31-4300-BAF7-ED3AF7909574}">
      <dgm:prSet/>
      <dgm:spPr/>
      <dgm:t>
        <a:bodyPr/>
        <a:lstStyle/>
        <a:p>
          <a:endParaRPr lang="it-IT"/>
        </a:p>
      </dgm:t>
    </dgm:pt>
    <dgm:pt modelId="{C8CF7B6B-6495-4AE9-BF6B-8892E8760F74}" type="sibTrans" cxnId="{738B9808-6E31-4300-BAF7-ED3AF7909574}">
      <dgm:prSet/>
      <dgm:spPr/>
      <dgm:t>
        <a:bodyPr/>
        <a:lstStyle/>
        <a:p>
          <a:endParaRPr lang="it-IT"/>
        </a:p>
      </dgm:t>
    </dgm:pt>
    <dgm:pt modelId="{C607FC9D-0FBF-4802-B5E3-B10B94EF2A20}" type="pres">
      <dgm:prSet presAssocID="{22631A7C-6480-4D5E-954D-77300DA6E1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D8E579-3D34-4229-8023-435E8FEBEA90}" type="pres">
      <dgm:prSet presAssocID="{7FB6E2DC-8B94-4D96-8AF5-587414D9ED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DE410C5-AF76-40E8-8123-EC0913C7691F}" type="presOf" srcId="{7FB6E2DC-8B94-4D96-8AF5-587414D9EDE3}" destId="{96D8E579-3D34-4229-8023-435E8FEBEA90}" srcOrd="0" destOrd="0" presId="urn:microsoft.com/office/officeart/2005/8/layout/vList2"/>
    <dgm:cxn modelId="{3342D59B-B14A-4370-8E40-4F65867F2C48}" type="presOf" srcId="{22631A7C-6480-4D5E-954D-77300DA6E124}" destId="{C607FC9D-0FBF-4802-B5E3-B10B94EF2A20}" srcOrd="0" destOrd="0" presId="urn:microsoft.com/office/officeart/2005/8/layout/vList2"/>
    <dgm:cxn modelId="{738B9808-6E31-4300-BAF7-ED3AF7909574}" srcId="{22631A7C-6480-4D5E-954D-77300DA6E124}" destId="{7FB6E2DC-8B94-4D96-8AF5-587414D9EDE3}" srcOrd="0" destOrd="0" parTransId="{D5E8BAEF-A2EF-486B-9069-BB4D3F1C0D38}" sibTransId="{C8CF7B6B-6495-4AE9-BF6B-8892E8760F74}"/>
    <dgm:cxn modelId="{0F7CED67-918D-46D6-B3CC-43C4327E4361}" type="presParOf" srcId="{C607FC9D-0FBF-4802-B5E3-B10B94EF2A20}" destId="{96D8E579-3D34-4229-8023-435E8FEBEA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154A14-C6F2-40C8-8D09-819D96C8CBC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C51081-7259-4B7A-B569-B8443865065A}">
      <dgm:prSet phldrT="[Testo]"/>
      <dgm:spPr/>
      <dgm:t>
        <a:bodyPr/>
        <a:lstStyle/>
        <a:p>
          <a:r>
            <a:rPr lang="it-IT" b="1" dirty="0" smtClean="0"/>
            <a:t>PIANIFICARE LA DIMISSIONE</a:t>
          </a:r>
          <a:endParaRPr lang="it-IT" b="1" dirty="0"/>
        </a:p>
      </dgm:t>
    </dgm:pt>
    <dgm:pt modelId="{9A288367-5E10-4DAC-B321-7578B387329C}" type="parTrans" cxnId="{B11F12B4-51E3-4C1C-9E0D-F6C053F62B63}">
      <dgm:prSet/>
      <dgm:spPr/>
      <dgm:t>
        <a:bodyPr/>
        <a:lstStyle/>
        <a:p>
          <a:endParaRPr lang="it-IT"/>
        </a:p>
      </dgm:t>
    </dgm:pt>
    <dgm:pt modelId="{0E7FB467-453A-4A4B-A5D5-632832724ECA}" type="sibTrans" cxnId="{B11F12B4-51E3-4C1C-9E0D-F6C053F62B63}">
      <dgm:prSet/>
      <dgm:spPr/>
      <dgm:t>
        <a:bodyPr/>
        <a:lstStyle/>
        <a:p>
          <a:endParaRPr lang="it-IT"/>
        </a:p>
      </dgm:t>
    </dgm:pt>
    <dgm:pt modelId="{E3B139B3-3E19-41E9-823E-CBDC9A9991FF}">
      <dgm:prSet phldrT="[Testo]" custT="1"/>
      <dgm:spPr/>
      <dgm:t>
        <a:bodyPr/>
        <a:lstStyle/>
        <a:p>
          <a:r>
            <a:rPr lang="it-IT" sz="2800" b="1" dirty="0" smtClean="0"/>
            <a:t>MOMENTO CRITICO</a:t>
          </a:r>
          <a:endParaRPr lang="it-IT" sz="2800" b="1" dirty="0"/>
        </a:p>
      </dgm:t>
    </dgm:pt>
    <dgm:pt modelId="{97BA1856-F701-4C9A-AA59-99554695EBA3}" type="parTrans" cxnId="{E5BF6BFB-1540-48D1-A27D-01907753B39C}">
      <dgm:prSet/>
      <dgm:spPr/>
      <dgm:t>
        <a:bodyPr/>
        <a:lstStyle/>
        <a:p>
          <a:endParaRPr lang="it-IT"/>
        </a:p>
      </dgm:t>
    </dgm:pt>
    <dgm:pt modelId="{90E14545-8E7B-4BAC-B39C-22DE4A3A4176}" type="sibTrans" cxnId="{E5BF6BFB-1540-48D1-A27D-01907753B39C}">
      <dgm:prSet/>
      <dgm:spPr/>
      <dgm:t>
        <a:bodyPr/>
        <a:lstStyle/>
        <a:p>
          <a:endParaRPr lang="it-IT"/>
        </a:p>
      </dgm:t>
    </dgm:pt>
    <dgm:pt modelId="{724F88DE-E969-4079-B175-18C1D142F761}">
      <dgm:prSet phldrT="[Testo]" custT="1"/>
      <dgm:spPr/>
      <dgm:t>
        <a:bodyPr/>
        <a:lstStyle/>
        <a:p>
          <a:r>
            <a:rPr lang="it-IT" sz="2800" b="1" dirty="0" smtClean="0"/>
            <a:t>MOMENTO </a:t>
          </a:r>
          <a:r>
            <a:rPr lang="it-IT" sz="2800" b="1" dirty="0" err="1" smtClean="0"/>
            <a:t>DI</a:t>
          </a:r>
          <a:r>
            <a:rPr lang="it-IT" sz="2800" b="1" dirty="0" smtClean="0"/>
            <a:t> TRANSIZIONE</a:t>
          </a:r>
          <a:endParaRPr lang="it-IT" sz="2800" b="1" dirty="0"/>
        </a:p>
      </dgm:t>
    </dgm:pt>
    <dgm:pt modelId="{838CC8FF-5F1B-44CA-9A98-0336D1A3AA75}" type="parTrans" cxnId="{762FD6C0-8388-450C-B290-9934F0FA6CCF}">
      <dgm:prSet/>
      <dgm:spPr/>
      <dgm:t>
        <a:bodyPr/>
        <a:lstStyle/>
        <a:p>
          <a:endParaRPr lang="it-IT"/>
        </a:p>
      </dgm:t>
    </dgm:pt>
    <dgm:pt modelId="{638B00CD-4E3B-46C4-B670-D5AAC5BEBFFC}" type="sibTrans" cxnId="{762FD6C0-8388-450C-B290-9934F0FA6CCF}">
      <dgm:prSet/>
      <dgm:spPr/>
      <dgm:t>
        <a:bodyPr/>
        <a:lstStyle/>
        <a:p>
          <a:endParaRPr lang="it-IT"/>
        </a:p>
      </dgm:t>
    </dgm:pt>
    <dgm:pt modelId="{A9A5246C-43D8-4CA7-8E24-F64908C8929D}">
      <dgm:prSet phldrT="[Testo]" custT="1"/>
      <dgm:spPr/>
      <dgm:t>
        <a:bodyPr/>
        <a:lstStyle/>
        <a:p>
          <a:r>
            <a:rPr lang="it-IT" sz="2800" b="1" dirty="0" smtClean="0"/>
            <a:t>EVENTO COMPLESSO</a:t>
          </a:r>
          <a:endParaRPr lang="it-IT" sz="2800" b="1" dirty="0"/>
        </a:p>
      </dgm:t>
    </dgm:pt>
    <dgm:pt modelId="{3FD89735-CD5C-40B7-B2BA-C6ED80ED3DD5}" type="parTrans" cxnId="{53D58BDF-116A-4968-84C8-9CDA98C8674C}">
      <dgm:prSet/>
      <dgm:spPr/>
      <dgm:t>
        <a:bodyPr/>
        <a:lstStyle/>
        <a:p>
          <a:endParaRPr lang="it-IT"/>
        </a:p>
      </dgm:t>
    </dgm:pt>
    <dgm:pt modelId="{604F9B77-3BCE-4F3B-84A0-1D769ED9AF9D}" type="sibTrans" cxnId="{53D58BDF-116A-4968-84C8-9CDA98C8674C}">
      <dgm:prSet/>
      <dgm:spPr/>
      <dgm:t>
        <a:bodyPr/>
        <a:lstStyle/>
        <a:p>
          <a:endParaRPr lang="it-IT"/>
        </a:p>
      </dgm:t>
    </dgm:pt>
    <dgm:pt modelId="{07104F66-F40C-4A5B-ADDE-E02CF1A2A651}" type="pres">
      <dgm:prSet presAssocID="{DA154A14-C6F2-40C8-8D09-819D96C8CB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781798E-569E-4088-B85A-956DFF3FEC8B}" type="pres">
      <dgm:prSet presAssocID="{8AC51081-7259-4B7A-B569-B8443865065A}" presName="centerShape" presStyleLbl="node0" presStyleIdx="0" presStyleCnt="1" custScaleX="208024" custScaleY="69887" custLinFactNeighborX="349" custLinFactNeighborY="-5967"/>
      <dgm:spPr/>
      <dgm:t>
        <a:bodyPr/>
        <a:lstStyle/>
        <a:p>
          <a:endParaRPr lang="it-IT"/>
        </a:p>
      </dgm:t>
    </dgm:pt>
    <dgm:pt modelId="{83C45A16-BD9F-4B24-A2E6-73A86B3B60EE}" type="pres">
      <dgm:prSet presAssocID="{97BA1856-F701-4C9A-AA59-99554695EBA3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024F4F23-E1ED-4929-AEE0-92FFE1B265BD}" type="pres">
      <dgm:prSet presAssocID="{E3B139B3-3E19-41E9-823E-CBDC9A9991FF}" presName="node" presStyleLbl="node1" presStyleIdx="0" presStyleCnt="3" custScaleX="131282" custScaleY="70721" custRadScaleRad="153322" custRadScaleInc="-77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923F09-8E3D-4B1A-BFCC-A0A79E3C53F8}" type="pres">
      <dgm:prSet presAssocID="{838CC8FF-5F1B-44CA-9A98-0336D1A3AA75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32063747-30EC-41C4-A384-648FDA4F93EF}" type="pres">
      <dgm:prSet presAssocID="{724F88DE-E969-4079-B175-18C1D142F761}" presName="node" presStyleLbl="node1" presStyleIdx="1" presStyleCnt="3" custScaleX="131282" custScaleY="81550" custRadScaleRad="89502" custRadScaleInc="-2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C0A0C1-5590-4C91-B1A9-AE90C9EA6716}" type="pres">
      <dgm:prSet presAssocID="{3FD89735-CD5C-40B7-B2BA-C6ED80ED3DD5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09216A4-4CA7-4196-AB43-1470160E7155}" type="pres">
      <dgm:prSet presAssocID="{A9A5246C-43D8-4CA7-8E24-F64908C8929D}" presName="node" presStyleLbl="node1" presStyleIdx="2" presStyleCnt="3" custScaleX="135135" custScaleY="67453" custRadScaleRad="156619" custRadScaleInc="28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11F12B4-51E3-4C1C-9E0D-F6C053F62B63}" srcId="{DA154A14-C6F2-40C8-8D09-819D96C8CBC7}" destId="{8AC51081-7259-4B7A-B569-B8443865065A}" srcOrd="0" destOrd="0" parTransId="{9A288367-5E10-4DAC-B321-7578B387329C}" sibTransId="{0E7FB467-453A-4A4B-A5D5-632832724ECA}"/>
    <dgm:cxn modelId="{762FD6C0-8388-450C-B290-9934F0FA6CCF}" srcId="{8AC51081-7259-4B7A-B569-B8443865065A}" destId="{724F88DE-E969-4079-B175-18C1D142F761}" srcOrd="1" destOrd="0" parTransId="{838CC8FF-5F1B-44CA-9A98-0336D1A3AA75}" sibTransId="{638B00CD-4E3B-46C4-B670-D5AAC5BEBFFC}"/>
    <dgm:cxn modelId="{7D8C5F79-EDCC-4055-81B5-ACF2D40987AD}" type="presOf" srcId="{724F88DE-E969-4079-B175-18C1D142F761}" destId="{32063747-30EC-41C4-A384-648FDA4F93EF}" srcOrd="0" destOrd="0" presId="urn:microsoft.com/office/officeart/2005/8/layout/radial4"/>
    <dgm:cxn modelId="{7D54C59F-8392-4345-A1B8-1EF962433F37}" type="presOf" srcId="{97BA1856-F701-4C9A-AA59-99554695EBA3}" destId="{83C45A16-BD9F-4B24-A2E6-73A86B3B60EE}" srcOrd="0" destOrd="0" presId="urn:microsoft.com/office/officeart/2005/8/layout/radial4"/>
    <dgm:cxn modelId="{FCA50086-5AD5-4319-A19A-050D5A70B22F}" type="presOf" srcId="{838CC8FF-5F1B-44CA-9A98-0336D1A3AA75}" destId="{A6923F09-8E3D-4B1A-BFCC-A0A79E3C53F8}" srcOrd="0" destOrd="0" presId="urn:microsoft.com/office/officeart/2005/8/layout/radial4"/>
    <dgm:cxn modelId="{FB4C9707-C624-4E3D-9833-275B5427B7EB}" type="presOf" srcId="{A9A5246C-43D8-4CA7-8E24-F64908C8929D}" destId="{109216A4-4CA7-4196-AB43-1470160E7155}" srcOrd="0" destOrd="0" presId="urn:microsoft.com/office/officeart/2005/8/layout/radial4"/>
    <dgm:cxn modelId="{E5BF6BFB-1540-48D1-A27D-01907753B39C}" srcId="{8AC51081-7259-4B7A-B569-B8443865065A}" destId="{E3B139B3-3E19-41E9-823E-CBDC9A9991FF}" srcOrd="0" destOrd="0" parTransId="{97BA1856-F701-4C9A-AA59-99554695EBA3}" sibTransId="{90E14545-8E7B-4BAC-B39C-22DE4A3A4176}"/>
    <dgm:cxn modelId="{68A5E139-AC20-4B62-94A1-562CF21AA43B}" type="presOf" srcId="{8AC51081-7259-4B7A-B569-B8443865065A}" destId="{0781798E-569E-4088-B85A-956DFF3FEC8B}" srcOrd="0" destOrd="0" presId="urn:microsoft.com/office/officeart/2005/8/layout/radial4"/>
    <dgm:cxn modelId="{50154CDB-A073-43B8-83A7-F7E912F892E1}" type="presOf" srcId="{DA154A14-C6F2-40C8-8D09-819D96C8CBC7}" destId="{07104F66-F40C-4A5B-ADDE-E02CF1A2A651}" srcOrd="0" destOrd="0" presId="urn:microsoft.com/office/officeart/2005/8/layout/radial4"/>
    <dgm:cxn modelId="{53D58BDF-116A-4968-84C8-9CDA98C8674C}" srcId="{8AC51081-7259-4B7A-B569-B8443865065A}" destId="{A9A5246C-43D8-4CA7-8E24-F64908C8929D}" srcOrd="2" destOrd="0" parTransId="{3FD89735-CD5C-40B7-B2BA-C6ED80ED3DD5}" sibTransId="{604F9B77-3BCE-4F3B-84A0-1D769ED9AF9D}"/>
    <dgm:cxn modelId="{E2182182-727D-428A-837F-683C9C742CD2}" type="presOf" srcId="{3FD89735-CD5C-40B7-B2BA-C6ED80ED3DD5}" destId="{1FC0A0C1-5590-4C91-B1A9-AE90C9EA6716}" srcOrd="0" destOrd="0" presId="urn:microsoft.com/office/officeart/2005/8/layout/radial4"/>
    <dgm:cxn modelId="{A4DE26AA-F439-47CF-9C05-E4B86CAF085F}" type="presOf" srcId="{E3B139B3-3E19-41E9-823E-CBDC9A9991FF}" destId="{024F4F23-E1ED-4929-AEE0-92FFE1B265BD}" srcOrd="0" destOrd="0" presId="urn:microsoft.com/office/officeart/2005/8/layout/radial4"/>
    <dgm:cxn modelId="{57C99F2C-495A-482E-90DF-40D6ACA13F06}" type="presParOf" srcId="{07104F66-F40C-4A5B-ADDE-E02CF1A2A651}" destId="{0781798E-569E-4088-B85A-956DFF3FEC8B}" srcOrd="0" destOrd="0" presId="urn:microsoft.com/office/officeart/2005/8/layout/radial4"/>
    <dgm:cxn modelId="{04C5A86E-CDC7-45AA-8867-7E52E1E34217}" type="presParOf" srcId="{07104F66-F40C-4A5B-ADDE-E02CF1A2A651}" destId="{83C45A16-BD9F-4B24-A2E6-73A86B3B60EE}" srcOrd="1" destOrd="0" presId="urn:microsoft.com/office/officeart/2005/8/layout/radial4"/>
    <dgm:cxn modelId="{8A97C597-5607-4005-BB89-AD3631D51483}" type="presParOf" srcId="{07104F66-F40C-4A5B-ADDE-E02CF1A2A651}" destId="{024F4F23-E1ED-4929-AEE0-92FFE1B265BD}" srcOrd="2" destOrd="0" presId="urn:microsoft.com/office/officeart/2005/8/layout/radial4"/>
    <dgm:cxn modelId="{68CD68FB-5C19-4AB1-90F4-6AE72E19CCF0}" type="presParOf" srcId="{07104F66-F40C-4A5B-ADDE-E02CF1A2A651}" destId="{A6923F09-8E3D-4B1A-BFCC-A0A79E3C53F8}" srcOrd="3" destOrd="0" presId="urn:microsoft.com/office/officeart/2005/8/layout/radial4"/>
    <dgm:cxn modelId="{9E1D4EFE-2576-4E05-859E-98FAE61D9DF9}" type="presParOf" srcId="{07104F66-F40C-4A5B-ADDE-E02CF1A2A651}" destId="{32063747-30EC-41C4-A384-648FDA4F93EF}" srcOrd="4" destOrd="0" presId="urn:microsoft.com/office/officeart/2005/8/layout/radial4"/>
    <dgm:cxn modelId="{190AF29D-8A68-4EAA-926F-5497E567A7CC}" type="presParOf" srcId="{07104F66-F40C-4A5B-ADDE-E02CF1A2A651}" destId="{1FC0A0C1-5590-4C91-B1A9-AE90C9EA6716}" srcOrd="5" destOrd="0" presId="urn:microsoft.com/office/officeart/2005/8/layout/radial4"/>
    <dgm:cxn modelId="{046A9E7B-56DA-4FE6-A1E3-63B681933A05}" type="presParOf" srcId="{07104F66-F40C-4A5B-ADDE-E02CF1A2A651}" destId="{109216A4-4CA7-4196-AB43-1470160E715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51E8710-DF1C-4960-BC08-FFC30858B31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879AF4-4C30-47E1-891B-1E327ADD7E5B}">
      <dgm:prSet phldrT="[Testo]"/>
      <dgm:spPr>
        <a:noFill/>
        <a:ln>
          <a:noFill/>
        </a:ln>
      </dgm:spPr>
      <dgm:t>
        <a:bodyPr/>
        <a:lstStyle/>
        <a:p>
          <a:r>
            <a:rPr lang="it-IT" dirty="0" smtClean="0"/>
            <a:t>  </a:t>
          </a:r>
          <a:endParaRPr lang="it-IT" dirty="0"/>
        </a:p>
      </dgm:t>
    </dgm:pt>
    <dgm:pt modelId="{BCA0FEB7-BC80-4E12-AC34-EE2D095EDE94}" type="parTrans" cxnId="{FA4D1AF8-6CE6-4314-88A2-197A717BC65F}">
      <dgm:prSet/>
      <dgm:spPr/>
      <dgm:t>
        <a:bodyPr/>
        <a:lstStyle/>
        <a:p>
          <a:endParaRPr lang="it-IT"/>
        </a:p>
      </dgm:t>
    </dgm:pt>
    <dgm:pt modelId="{1BC958B0-A1FD-4BB0-9C59-55580F8C96B1}" type="sibTrans" cxnId="{FA4D1AF8-6CE6-4314-88A2-197A717BC65F}">
      <dgm:prSet/>
      <dgm:spPr/>
      <dgm:t>
        <a:bodyPr/>
        <a:lstStyle/>
        <a:p>
          <a:endParaRPr lang="it-IT"/>
        </a:p>
      </dgm:t>
    </dgm:pt>
    <dgm:pt modelId="{BF4D8279-1B2A-4496-9C26-CDD99CD00C91}">
      <dgm:prSet phldrT="[Testo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800" b="1" dirty="0" smtClean="0"/>
            <a:t>PRESA IN CARICO DEL PROBLEMA</a:t>
          </a:r>
          <a:endParaRPr lang="it-IT" sz="2800" b="1" dirty="0"/>
        </a:p>
      </dgm:t>
    </dgm:pt>
    <dgm:pt modelId="{0D1CC4EA-5598-4583-8691-65CC92048BDC}" type="parTrans" cxnId="{EFE8AB90-B9CA-4FD9-803A-1B89CBD090F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BFE68BB-A507-4C3D-A462-B1A3791A49F9}" type="sibTrans" cxnId="{EFE8AB90-B9CA-4FD9-803A-1B89CBD090FF}">
      <dgm:prSet/>
      <dgm:spPr/>
      <dgm:t>
        <a:bodyPr/>
        <a:lstStyle/>
        <a:p>
          <a:endParaRPr lang="it-IT"/>
        </a:p>
      </dgm:t>
    </dgm:pt>
    <dgm:pt modelId="{635667FB-B36E-4DD2-B59F-6932D1D3948F}" type="pres">
      <dgm:prSet presAssocID="{551E8710-DF1C-4960-BC08-FFC30858B3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36F13C-6BC7-422B-AD00-7E5AFC9105A8}" type="pres">
      <dgm:prSet presAssocID="{3E879AF4-4C30-47E1-891B-1E327ADD7E5B}" presName="centerShape" presStyleLbl="node0" presStyleIdx="0" presStyleCnt="1" custScaleX="206514" custScaleY="60599" custLinFactNeighborX="277" custLinFactNeighborY="-50656"/>
      <dgm:spPr/>
      <dgm:t>
        <a:bodyPr/>
        <a:lstStyle/>
        <a:p>
          <a:endParaRPr lang="it-IT"/>
        </a:p>
      </dgm:t>
    </dgm:pt>
    <dgm:pt modelId="{64CE2B56-B97B-46B4-988C-1DA767C8399C}" type="pres">
      <dgm:prSet presAssocID="{0D1CC4EA-5598-4583-8691-65CC92048BDC}" presName="parTrans" presStyleLbl="bgSibTrans2D1" presStyleIdx="0" presStyleCnt="1" custAng="9715495" custScaleX="32987" custLinFactY="-7492" custLinFactNeighborX="30409" custLinFactNeighborY="-100000"/>
      <dgm:spPr/>
      <dgm:t>
        <a:bodyPr/>
        <a:lstStyle/>
        <a:p>
          <a:endParaRPr lang="it-IT"/>
        </a:p>
      </dgm:t>
    </dgm:pt>
    <dgm:pt modelId="{FB9D8B50-0FB9-4817-A7D1-0DA6EB6EA0EB}" type="pres">
      <dgm:prSet presAssocID="{BF4D8279-1B2A-4496-9C26-CDD99CD00C91}" presName="node" presStyleLbl="node1" presStyleIdx="0" presStyleCnt="1" custScaleX="136928" custScaleY="113714" custRadScaleRad="123395" custRadScaleInc="-4498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90E27F2-7A8F-49DD-A503-33477BBE8EF8}" type="presOf" srcId="{3E879AF4-4C30-47E1-891B-1E327ADD7E5B}" destId="{5136F13C-6BC7-422B-AD00-7E5AFC9105A8}" srcOrd="0" destOrd="0" presId="urn:microsoft.com/office/officeart/2005/8/layout/radial4"/>
    <dgm:cxn modelId="{A1C7B31C-5588-4C1D-BE8D-26DF6DBAA67F}" type="presOf" srcId="{0D1CC4EA-5598-4583-8691-65CC92048BDC}" destId="{64CE2B56-B97B-46B4-988C-1DA767C8399C}" srcOrd="0" destOrd="0" presId="urn:microsoft.com/office/officeart/2005/8/layout/radial4"/>
    <dgm:cxn modelId="{78FBAA1C-48CD-46E3-855C-27DF2C0A2702}" type="presOf" srcId="{551E8710-DF1C-4960-BC08-FFC30858B317}" destId="{635667FB-B36E-4DD2-B59F-6932D1D3948F}" srcOrd="0" destOrd="0" presId="urn:microsoft.com/office/officeart/2005/8/layout/radial4"/>
    <dgm:cxn modelId="{00DDB43F-8352-4105-9D83-707B014BE94C}" type="presOf" srcId="{BF4D8279-1B2A-4496-9C26-CDD99CD00C91}" destId="{FB9D8B50-0FB9-4817-A7D1-0DA6EB6EA0EB}" srcOrd="0" destOrd="0" presId="urn:microsoft.com/office/officeart/2005/8/layout/radial4"/>
    <dgm:cxn modelId="{FA4D1AF8-6CE6-4314-88A2-197A717BC65F}" srcId="{551E8710-DF1C-4960-BC08-FFC30858B317}" destId="{3E879AF4-4C30-47E1-891B-1E327ADD7E5B}" srcOrd="0" destOrd="0" parTransId="{BCA0FEB7-BC80-4E12-AC34-EE2D095EDE94}" sibTransId="{1BC958B0-A1FD-4BB0-9C59-55580F8C96B1}"/>
    <dgm:cxn modelId="{EFE8AB90-B9CA-4FD9-803A-1B89CBD090FF}" srcId="{3E879AF4-4C30-47E1-891B-1E327ADD7E5B}" destId="{BF4D8279-1B2A-4496-9C26-CDD99CD00C91}" srcOrd="0" destOrd="0" parTransId="{0D1CC4EA-5598-4583-8691-65CC92048BDC}" sibTransId="{1BFE68BB-A507-4C3D-A462-B1A3791A49F9}"/>
    <dgm:cxn modelId="{F2C72C2E-03A9-4BCE-9C90-E0043CAE4738}" type="presParOf" srcId="{635667FB-B36E-4DD2-B59F-6932D1D3948F}" destId="{5136F13C-6BC7-422B-AD00-7E5AFC9105A8}" srcOrd="0" destOrd="0" presId="urn:microsoft.com/office/officeart/2005/8/layout/radial4"/>
    <dgm:cxn modelId="{1EE45E8E-C1A2-482C-A5FB-A490D550D6CB}" type="presParOf" srcId="{635667FB-B36E-4DD2-B59F-6932D1D3948F}" destId="{64CE2B56-B97B-46B4-988C-1DA767C8399C}" srcOrd="1" destOrd="0" presId="urn:microsoft.com/office/officeart/2005/8/layout/radial4"/>
    <dgm:cxn modelId="{63A0E50F-2C9F-4552-885C-C30F5C31C717}" type="presParOf" srcId="{635667FB-B36E-4DD2-B59F-6932D1D3948F}" destId="{FB9D8B50-0FB9-4817-A7D1-0DA6EB6EA0EB}" srcOrd="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F29119-9C64-45BA-AF4C-EB73FAC09A9B}">
      <dsp:nvSpPr>
        <dsp:cNvPr id="0" name=""/>
        <dsp:cNvSpPr/>
      </dsp:nvSpPr>
      <dsp:spPr>
        <a:xfrm>
          <a:off x="0" y="0"/>
          <a:ext cx="9144000" cy="593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0" rIns="137160" bIns="0" numCol="1" spcCol="1270" anchor="t" anchorCtr="0">
          <a:noAutofit/>
        </a:bodyPr>
        <a:lstStyle/>
        <a:p>
          <a:pPr lvl="0" algn="ctr" defTabSz="1600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3600" b="1" kern="1200" dirty="0" smtClean="0">
              <a:ln>
                <a:noFill/>
              </a:ln>
              <a:solidFill>
                <a:schemeClr val="lt1"/>
              </a:solidFill>
            </a:rPr>
            <a:t>BACKGROUND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b="1" kern="1200" dirty="0">
            <a:ln>
              <a:noFill/>
            </a:ln>
            <a:solidFill>
              <a:schemeClr val="lt1"/>
            </a:solidFill>
          </a:endParaRPr>
        </a:p>
      </dsp:txBody>
      <dsp:txXfrm>
        <a:off x="0" y="0"/>
        <a:ext cx="9144000" cy="593013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8E579-3D34-4229-8023-435E8FEBEA90}">
      <dsp:nvSpPr>
        <dsp:cNvPr id="0" name=""/>
        <dsp:cNvSpPr/>
      </dsp:nvSpPr>
      <dsp:spPr>
        <a:xfrm>
          <a:off x="0" y="395"/>
          <a:ext cx="9144000" cy="5478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DIMISSIONI OSPEDALIERE</a:t>
          </a:r>
          <a:endParaRPr lang="it-IT" sz="3600" b="1" kern="1200" dirty="0"/>
        </a:p>
      </dsp:txBody>
      <dsp:txXfrm>
        <a:off x="0" y="395"/>
        <a:ext cx="9144000" cy="547889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81798E-569E-4088-B85A-956DFF3FEC8B}">
      <dsp:nvSpPr>
        <dsp:cNvPr id="0" name=""/>
        <dsp:cNvSpPr/>
      </dsp:nvSpPr>
      <dsp:spPr>
        <a:xfrm>
          <a:off x="2555778" y="2376250"/>
          <a:ext cx="4032454" cy="13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PIANIFICARE LA DIMISSIONE</a:t>
          </a:r>
          <a:endParaRPr lang="it-IT" sz="3200" b="1" kern="1200" dirty="0"/>
        </a:p>
      </dsp:txBody>
      <dsp:txXfrm>
        <a:off x="2555778" y="2376250"/>
        <a:ext cx="4032454" cy="1354729"/>
      </dsp:txXfrm>
    </dsp:sp>
    <dsp:sp modelId="{83C45A16-BD9F-4B24-A2E6-73A86B3B60EE}">
      <dsp:nvSpPr>
        <dsp:cNvPr id="0" name=""/>
        <dsp:cNvSpPr/>
      </dsp:nvSpPr>
      <dsp:spPr>
        <a:xfrm rot="12381663">
          <a:off x="1086418" y="1633305"/>
          <a:ext cx="235383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F4F23-E1ED-4929-AEE0-92FFE1B265BD}">
      <dsp:nvSpPr>
        <dsp:cNvPr id="0" name=""/>
        <dsp:cNvSpPr/>
      </dsp:nvSpPr>
      <dsp:spPr>
        <a:xfrm>
          <a:off x="0" y="866014"/>
          <a:ext cx="2417602" cy="1041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CRITICO</a:t>
          </a:r>
          <a:endParaRPr lang="it-IT" sz="2800" b="1" kern="1200" dirty="0"/>
        </a:p>
      </dsp:txBody>
      <dsp:txXfrm>
        <a:off x="0" y="866014"/>
        <a:ext cx="2417602" cy="1041880"/>
      </dsp:txXfrm>
    </dsp:sp>
    <dsp:sp modelId="{A6923F09-8E3D-4B1A-BFCC-A0A79E3C53F8}">
      <dsp:nvSpPr>
        <dsp:cNvPr id="0" name=""/>
        <dsp:cNvSpPr/>
      </dsp:nvSpPr>
      <dsp:spPr>
        <a:xfrm rot="16080484">
          <a:off x="3912907" y="1417463"/>
          <a:ext cx="122360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3747-30EC-41C4-A384-648FDA4F93EF}">
      <dsp:nvSpPr>
        <dsp:cNvPr id="0" name=""/>
        <dsp:cNvSpPr/>
      </dsp:nvSpPr>
      <dsp:spPr>
        <a:xfrm>
          <a:off x="3294641" y="481554"/>
          <a:ext cx="2417602" cy="1201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</a:t>
          </a:r>
          <a:r>
            <a:rPr lang="it-IT" sz="2800" b="1" kern="1200" dirty="0" err="1" smtClean="0"/>
            <a:t>DI</a:t>
          </a:r>
          <a:r>
            <a:rPr lang="it-IT" sz="2800" b="1" kern="1200" dirty="0" smtClean="0"/>
            <a:t> TRANSIZIONE</a:t>
          </a:r>
          <a:endParaRPr lang="it-IT" sz="2800" b="1" kern="1200" dirty="0"/>
        </a:p>
      </dsp:txBody>
      <dsp:txXfrm>
        <a:off x="3294641" y="481554"/>
        <a:ext cx="2417602" cy="1201416"/>
      </dsp:txXfrm>
    </dsp:sp>
    <dsp:sp modelId="{1FC0A0C1-5590-4C91-B1A9-AE90C9EA6716}">
      <dsp:nvSpPr>
        <dsp:cNvPr id="0" name=""/>
        <dsp:cNvSpPr/>
      </dsp:nvSpPr>
      <dsp:spPr>
        <a:xfrm rot="19822149">
          <a:off x="5560637" y="1508691"/>
          <a:ext cx="2483749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216A4-4CA7-4196-AB43-1470160E7155}">
      <dsp:nvSpPr>
        <dsp:cNvPr id="0" name=""/>
        <dsp:cNvSpPr/>
      </dsp:nvSpPr>
      <dsp:spPr>
        <a:xfrm>
          <a:off x="6637707" y="674058"/>
          <a:ext cx="2488556" cy="993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EVENTO COMPLESSO</a:t>
          </a:r>
          <a:endParaRPr lang="it-IT" sz="2800" b="1" kern="1200" dirty="0"/>
        </a:p>
      </dsp:txBody>
      <dsp:txXfrm>
        <a:off x="6637707" y="674058"/>
        <a:ext cx="2488556" cy="993735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36F13C-6BC7-422B-AD00-7E5AFC9105A8}">
      <dsp:nvSpPr>
        <dsp:cNvPr id="0" name=""/>
        <dsp:cNvSpPr/>
      </dsp:nvSpPr>
      <dsp:spPr>
        <a:xfrm>
          <a:off x="2444535" y="371658"/>
          <a:ext cx="3774146" cy="1107476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100" kern="1200" dirty="0" smtClean="0"/>
            <a:t>  </a:t>
          </a:r>
          <a:endParaRPr lang="it-IT" sz="5100" kern="1200" dirty="0"/>
        </a:p>
      </dsp:txBody>
      <dsp:txXfrm>
        <a:off x="2444535" y="371658"/>
        <a:ext cx="3774146" cy="1107476"/>
      </dsp:txXfrm>
    </dsp:sp>
    <dsp:sp modelId="{64CE2B56-B97B-46B4-988C-1DA767C8399C}">
      <dsp:nvSpPr>
        <dsp:cNvPr id="0" name=""/>
        <dsp:cNvSpPr/>
      </dsp:nvSpPr>
      <dsp:spPr>
        <a:xfrm rot="19805072">
          <a:off x="2192663" y="925852"/>
          <a:ext cx="494150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FB9D8B50-0FB9-4817-A7D1-0DA6EB6EA0EB}">
      <dsp:nvSpPr>
        <dsp:cNvPr id="0" name=""/>
        <dsp:cNvSpPr/>
      </dsp:nvSpPr>
      <dsp:spPr>
        <a:xfrm>
          <a:off x="418564" y="1080127"/>
          <a:ext cx="1652228" cy="984868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PRESA IN CARICO DEL PROBLEMA</a:t>
          </a:r>
          <a:endParaRPr lang="it-IT" sz="1300" kern="1200" dirty="0"/>
        </a:p>
      </dsp:txBody>
      <dsp:txXfrm>
        <a:off x="418564" y="1080127"/>
        <a:ext cx="1652228" cy="984868"/>
      </dsp:txXfrm>
    </dsp:sp>
    <dsp:sp modelId="{7D7207D2-D4C8-4B73-BEA6-D87B9638AADF}">
      <dsp:nvSpPr>
        <dsp:cNvPr id="0" name=""/>
        <dsp:cNvSpPr/>
      </dsp:nvSpPr>
      <dsp:spPr>
        <a:xfrm rot="16200000">
          <a:off x="4228175" y="1570414"/>
          <a:ext cx="566517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E14E410D-A1E8-4495-B67E-CAA83EBEFCE7}">
      <dsp:nvSpPr>
        <dsp:cNvPr id="0" name=""/>
        <dsp:cNvSpPr/>
      </dsp:nvSpPr>
      <dsp:spPr>
        <a:xfrm>
          <a:off x="2906839" y="2304260"/>
          <a:ext cx="3105317" cy="1560874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COINVOLGIMENTO DEL PAZIENTE E DEL FAMIGLIARE</a:t>
          </a:r>
          <a:endParaRPr lang="it-IT" sz="2800" kern="1200" dirty="0"/>
        </a:p>
      </dsp:txBody>
      <dsp:txXfrm>
        <a:off x="2906839" y="2304260"/>
        <a:ext cx="3105317" cy="1560874"/>
      </dsp:txXfrm>
    </dsp:sp>
    <dsp:sp modelId="{8D24E4B0-9C5A-40F1-8366-879382E0A415}">
      <dsp:nvSpPr>
        <dsp:cNvPr id="0" name=""/>
        <dsp:cNvSpPr/>
      </dsp:nvSpPr>
      <dsp:spPr>
        <a:xfrm rot="13040150">
          <a:off x="6208941" y="1147248"/>
          <a:ext cx="694520" cy="539977"/>
        </a:xfrm>
        <a:prstGeom prst="leftArrow">
          <a:avLst>
            <a:gd name="adj1" fmla="val 60000"/>
            <a:gd name="adj2" fmla="val 50000"/>
          </a:avLst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4D91D5E2-08A8-4A40-9F74-D44A16952C9C}">
      <dsp:nvSpPr>
        <dsp:cNvPr id="0" name=""/>
        <dsp:cNvSpPr/>
      </dsp:nvSpPr>
      <dsp:spPr>
        <a:xfrm>
          <a:off x="5724117" y="1728198"/>
          <a:ext cx="3231363" cy="1895497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kern="1200" dirty="0"/>
        </a:p>
      </dsp:txBody>
      <dsp:txXfrm>
        <a:off x="5724117" y="1728198"/>
        <a:ext cx="3231363" cy="1895497"/>
      </dsp:txXfrm>
    </dsp:sp>
    <dsp:sp modelId="{0915E2D0-CF5D-4E36-8400-28DD1A80719C}">
      <dsp:nvSpPr>
        <dsp:cNvPr id="0" name=""/>
        <dsp:cNvSpPr/>
      </dsp:nvSpPr>
      <dsp:spPr>
        <a:xfrm rot="459627">
          <a:off x="6160161" y="1053840"/>
          <a:ext cx="2125235" cy="520851"/>
        </a:xfrm>
        <a:prstGeom prst="lef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E3DED-A222-46BC-9316-83A63B40EE76}">
      <dsp:nvSpPr>
        <dsp:cNvPr id="0" name=""/>
        <dsp:cNvSpPr/>
      </dsp:nvSpPr>
      <dsp:spPr>
        <a:xfrm>
          <a:off x="7407827" y="761446"/>
          <a:ext cx="1736172" cy="1388937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300" kern="1200" dirty="0"/>
        </a:p>
      </dsp:txBody>
      <dsp:txXfrm>
        <a:off x="7407827" y="761446"/>
        <a:ext cx="1736172" cy="1388937"/>
      </dsp:txXfrm>
    </dsp:sp>
    <dsp:sp modelId="{4BC8DA07-C295-4D15-860E-72169DBF2D6A}">
      <dsp:nvSpPr>
        <dsp:cNvPr id="0" name=""/>
        <dsp:cNvSpPr/>
      </dsp:nvSpPr>
      <dsp:spPr>
        <a:xfrm rot="13847944">
          <a:off x="5406658" y="1809073"/>
          <a:ext cx="1311175" cy="526841"/>
        </a:xfrm>
        <a:prstGeom prst="leftArrow">
          <a:avLst>
            <a:gd name="adj1" fmla="val 60000"/>
            <a:gd name="adj2" fmla="val 50000"/>
          </a:avLst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8BB26E31-3A01-44DC-B274-1DA865BAB472}">
      <dsp:nvSpPr>
        <dsp:cNvPr id="0" name=""/>
        <dsp:cNvSpPr/>
      </dsp:nvSpPr>
      <dsp:spPr>
        <a:xfrm>
          <a:off x="6300182" y="2652661"/>
          <a:ext cx="2673254" cy="1272864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b="1" kern="1200" dirty="0"/>
        </a:p>
      </dsp:txBody>
      <dsp:txXfrm>
        <a:off x="6300182" y="2652661"/>
        <a:ext cx="2673254" cy="1272864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8E579-3D34-4229-8023-435E8FEBEA90}">
      <dsp:nvSpPr>
        <dsp:cNvPr id="0" name=""/>
        <dsp:cNvSpPr/>
      </dsp:nvSpPr>
      <dsp:spPr>
        <a:xfrm>
          <a:off x="0" y="395"/>
          <a:ext cx="9144000" cy="5478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DIMISSIONI OSPEDALIERE</a:t>
          </a:r>
          <a:endParaRPr lang="it-IT" sz="3600" b="1" kern="1200" dirty="0"/>
        </a:p>
      </dsp:txBody>
      <dsp:txXfrm>
        <a:off x="0" y="395"/>
        <a:ext cx="9144000" cy="547889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81798E-569E-4088-B85A-956DFF3FEC8B}">
      <dsp:nvSpPr>
        <dsp:cNvPr id="0" name=""/>
        <dsp:cNvSpPr/>
      </dsp:nvSpPr>
      <dsp:spPr>
        <a:xfrm>
          <a:off x="2555778" y="2376250"/>
          <a:ext cx="4032454" cy="13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PIANIFICARE LA DIMISSIONE</a:t>
          </a:r>
          <a:endParaRPr lang="it-IT" sz="3200" b="1" kern="1200" dirty="0"/>
        </a:p>
      </dsp:txBody>
      <dsp:txXfrm>
        <a:off x="2555778" y="2376250"/>
        <a:ext cx="4032454" cy="1354729"/>
      </dsp:txXfrm>
    </dsp:sp>
    <dsp:sp modelId="{83C45A16-BD9F-4B24-A2E6-73A86B3B60EE}">
      <dsp:nvSpPr>
        <dsp:cNvPr id="0" name=""/>
        <dsp:cNvSpPr/>
      </dsp:nvSpPr>
      <dsp:spPr>
        <a:xfrm rot="12381663">
          <a:off x="1086418" y="1633305"/>
          <a:ext cx="235383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F4F23-E1ED-4929-AEE0-92FFE1B265BD}">
      <dsp:nvSpPr>
        <dsp:cNvPr id="0" name=""/>
        <dsp:cNvSpPr/>
      </dsp:nvSpPr>
      <dsp:spPr>
        <a:xfrm>
          <a:off x="0" y="866014"/>
          <a:ext cx="2417602" cy="1041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CRITICO</a:t>
          </a:r>
          <a:endParaRPr lang="it-IT" sz="2800" b="1" kern="1200" dirty="0"/>
        </a:p>
      </dsp:txBody>
      <dsp:txXfrm>
        <a:off x="0" y="866014"/>
        <a:ext cx="2417602" cy="1041880"/>
      </dsp:txXfrm>
    </dsp:sp>
    <dsp:sp modelId="{A6923F09-8E3D-4B1A-BFCC-A0A79E3C53F8}">
      <dsp:nvSpPr>
        <dsp:cNvPr id="0" name=""/>
        <dsp:cNvSpPr/>
      </dsp:nvSpPr>
      <dsp:spPr>
        <a:xfrm rot="16080484">
          <a:off x="3912907" y="1417463"/>
          <a:ext cx="122360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3747-30EC-41C4-A384-648FDA4F93EF}">
      <dsp:nvSpPr>
        <dsp:cNvPr id="0" name=""/>
        <dsp:cNvSpPr/>
      </dsp:nvSpPr>
      <dsp:spPr>
        <a:xfrm>
          <a:off x="3294641" y="481554"/>
          <a:ext cx="2417602" cy="1201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</a:t>
          </a:r>
          <a:r>
            <a:rPr lang="it-IT" sz="2800" b="1" kern="1200" dirty="0" err="1" smtClean="0"/>
            <a:t>DI</a:t>
          </a:r>
          <a:r>
            <a:rPr lang="it-IT" sz="2800" b="1" kern="1200" dirty="0" smtClean="0"/>
            <a:t> TRANSIZIONE</a:t>
          </a:r>
          <a:endParaRPr lang="it-IT" sz="2800" b="1" kern="1200" dirty="0"/>
        </a:p>
      </dsp:txBody>
      <dsp:txXfrm>
        <a:off x="3294641" y="481554"/>
        <a:ext cx="2417602" cy="1201416"/>
      </dsp:txXfrm>
    </dsp:sp>
    <dsp:sp modelId="{1FC0A0C1-5590-4C91-B1A9-AE90C9EA6716}">
      <dsp:nvSpPr>
        <dsp:cNvPr id="0" name=""/>
        <dsp:cNvSpPr/>
      </dsp:nvSpPr>
      <dsp:spPr>
        <a:xfrm rot="19822149">
          <a:off x="5560637" y="1508691"/>
          <a:ext cx="2483749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216A4-4CA7-4196-AB43-1470160E7155}">
      <dsp:nvSpPr>
        <dsp:cNvPr id="0" name=""/>
        <dsp:cNvSpPr/>
      </dsp:nvSpPr>
      <dsp:spPr>
        <a:xfrm>
          <a:off x="6637707" y="674058"/>
          <a:ext cx="2488556" cy="993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EVENTO COMPLESSO</a:t>
          </a:r>
          <a:endParaRPr lang="it-IT" sz="2800" b="1" kern="1200" dirty="0"/>
        </a:p>
      </dsp:txBody>
      <dsp:txXfrm>
        <a:off x="6637707" y="674058"/>
        <a:ext cx="2488556" cy="993735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36F13C-6BC7-422B-AD00-7E5AFC9105A8}">
      <dsp:nvSpPr>
        <dsp:cNvPr id="0" name=""/>
        <dsp:cNvSpPr/>
      </dsp:nvSpPr>
      <dsp:spPr>
        <a:xfrm>
          <a:off x="2444535" y="371658"/>
          <a:ext cx="3774146" cy="1107476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100" kern="1200" dirty="0" smtClean="0"/>
            <a:t>  </a:t>
          </a:r>
          <a:endParaRPr lang="it-IT" sz="5100" kern="1200" dirty="0"/>
        </a:p>
      </dsp:txBody>
      <dsp:txXfrm>
        <a:off x="2444535" y="371658"/>
        <a:ext cx="3774146" cy="1107476"/>
      </dsp:txXfrm>
    </dsp:sp>
    <dsp:sp modelId="{64CE2B56-B97B-46B4-988C-1DA767C8399C}">
      <dsp:nvSpPr>
        <dsp:cNvPr id="0" name=""/>
        <dsp:cNvSpPr/>
      </dsp:nvSpPr>
      <dsp:spPr>
        <a:xfrm rot="19805072">
          <a:off x="2192663" y="925852"/>
          <a:ext cx="494150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FB9D8B50-0FB9-4817-A7D1-0DA6EB6EA0EB}">
      <dsp:nvSpPr>
        <dsp:cNvPr id="0" name=""/>
        <dsp:cNvSpPr/>
      </dsp:nvSpPr>
      <dsp:spPr>
        <a:xfrm>
          <a:off x="418564" y="1080127"/>
          <a:ext cx="1652228" cy="984868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PRESA IN CARICO DEL PROBLEMA</a:t>
          </a:r>
          <a:endParaRPr lang="it-IT" sz="1300" kern="1200" dirty="0"/>
        </a:p>
      </dsp:txBody>
      <dsp:txXfrm>
        <a:off x="418564" y="1080127"/>
        <a:ext cx="1652228" cy="984868"/>
      </dsp:txXfrm>
    </dsp:sp>
    <dsp:sp modelId="{7D7207D2-D4C8-4B73-BEA6-D87B9638AADF}">
      <dsp:nvSpPr>
        <dsp:cNvPr id="0" name=""/>
        <dsp:cNvSpPr/>
      </dsp:nvSpPr>
      <dsp:spPr>
        <a:xfrm rot="18509512">
          <a:off x="1702596" y="1997645"/>
          <a:ext cx="1983072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E14E410D-A1E8-4495-B67E-CAA83EBEFCE7}">
      <dsp:nvSpPr>
        <dsp:cNvPr id="0" name=""/>
        <dsp:cNvSpPr/>
      </dsp:nvSpPr>
      <dsp:spPr>
        <a:xfrm>
          <a:off x="418550" y="3096358"/>
          <a:ext cx="1503178" cy="984812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/>
            <a:t>COINVOLGIMENTO DEL PAZIENTE E DEL FAMIGLIARE</a:t>
          </a:r>
          <a:endParaRPr lang="it-IT" sz="1300" kern="1200" dirty="0"/>
        </a:p>
      </dsp:txBody>
      <dsp:txXfrm>
        <a:off x="418550" y="3096358"/>
        <a:ext cx="1503178" cy="984812"/>
      </dsp:txXfrm>
    </dsp:sp>
    <dsp:sp modelId="{8D24E4B0-9C5A-40F1-8366-879382E0A415}">
      <dsp:nvSpPr>
        <dsp:cNvPr id="0" name=""/>
        <dsp:cNvSpPr/>
      </dsp:nvSpPr>
      <dsp:spPr>
        <a:xfrm rot="15981029">
          <a:off x="4527084" y="1402762"/>
          <a:ext cx="461370" cy="53997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4D91D5E2-08A8-4A40-9F74-D44A16952C9C}">
      <dsp:nvSpPr>
        <dsp:cNvPr id="0" name=""/>
        <dsp:cNvSpPr/>
      </dsp:nvSpPr>
      <dsp:spPr>
        <a:xfrm>
          <a:off x="3131844" y="2160237"/>
          <a:ext cx="3231363" cy="1895497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VALUTAZIONE DEI BISOGNI ASSISTENZIALI SANITARI E SOCIALI</a:t>
          </a:r>
          <a:endParaRPr lang="it-IT" sz="2800" kern="1200" dirty="0"/>
        </a:p>
      </dsp:txBody>
      <dsp:txXfrm>
        <a:off x="3131844" y="2160237"/>
        <a:ext cx="3231363" cy="1895497"/>
      </dsp:txXfrm>
    </dsp:sp>
    <dsp:sp modelId="{0915E2D0-CF5D-4E36-8400-28DD1A80719C}">
      <dsp:nvSpPr>
        <dsp:cNvPr id="0" name=""/>
        <dsp:cNvSpPr/>
      </dsp:nvSpPr>
      <dsp:spPr>
        <a:xfrm rot="459627">
          <a:off x="6160161" y="1053840"/>
          <a:ext cx="2125235" cy="520851"/>
        </a:xfrm>
        <a:prstGeom prst="lef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E3DED-A222-46BC-9316-83A63B40EE76}">
      <dsp:nvSpPr>
        <dsp:cNvPr id="0" name=""/>
        <dsp:cNvSpPr/>
      </dsp:nvSpPr>
      <dsp:spPr>
        <a:xfrm>
          <a:off x="7407827" y="761446"/>
          <a:ext cx="1736172" cy="1388937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300" kern="1200" dirty="0"/>
        </a:p>
      </dsp:txBody>
      <dsp:txXfrm>
        <a:off x="7407827" y="761446"/>
        <a:ext cx="1736172" cy="1388937"/>
      </dsp:txXfrm>
    </dsp:sp>
    <dsp:sp modelId="{4BC8DA07-C295-4D15-860E-72169DBF2D6A}">
      <dsp:nvSpPr>
        <dsp:cNvPr id="0" name=""/>
        <dsp:cNvSpPr/>
      </dsp:nvSpPr>
      <dsp:spPr>
        <a:xfrm rot="13847944">
          <a:off x="5406658" y="1809073"/>
          <a:ext cx="1311175" cy="526841"/>
        </a:xfrm>
        <a:prstGeom prst="leftArrow">
          <a:avLst>
            <a:gd name="adj1" fmla="val 60000"/>
            <a:gd name="adj2" fmla="val 50000"/>
          </a:avLst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8BB26E31-3A01-44DC-B274-1DA865BAB472}">
      <dsp:nvSpPr>
        <dsp:cNvPr id="0" name=""/>
        <dsp:cNvSpPr/>
      </dsp:nvSpPr>
      <dsp:spPr>
        <a:xfrm>
          <a:off x="6300182" y="2652661"/>
          <a:ext cx="2673254" cy="1272864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b="1" kern="1200" dirty="0"/>
        </a:p>
      </dsp:txBody>
      <dsp:txXfrm>
        <a:off x="6300182" y="2652661"/>
        <a:ext cx="2673254" cy="1272864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8E579-3D34-4229-8023-435E8FEBEA90}">
      <dsp:nvSpPr>
        <dsp:cNvPr id="0" name=""/>
        <dsp:cNvSpPr/>
      </dsp:nvSpPr>
      <dsp:spPr>
        <a:xfrm>
          <a:off x="0" y="395"/>
          <a:ext cx="9144000" cy="5478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DIMISSIONI OSPEDALIERE</a:t>
          </a:r>
          <a:endParaRPr lang="it-IT" sz="3600" b="1" kern="1200" dirty="0"/>
        </a:p>
      </dsp:txBody>
      <dsp:txXfrm>
        <a:off x="0" y="395"/>
        <a:ext cx="9144000" cy="547889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81798E-569E-4088-B85A-956DFF3FEC8B}">
      <dsp:nvSpPr>
        <dsp:cNvPr id="0" name=""/>
        <dsp:cNvSpPr/>
      </dsp:nvSpPr>
      <dsp:spPr>
        <a:xfrm>
          <a:off x="2555778" y="2376250"/>
          <a:ext cx="4032454" cy="13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PIANIFICARE LA DIMISSIONE</a:t>
          </a:r>
          <a:endParaRPr lang="it-IT" sz="3200" b="1" kern="1200" dirty="0"/>
        </a:p>
      </dsp:txBody>
      <dsp:txXfrm>
        <a:off x="2555778" y="2376250"/>
        <a:ext cx="4032454" cy="1354729"/>
      </dsp:txXfrm>
    </dsp:sp>
    <dsp:sp modelId="{83C45A16-BD9F-4B24-A2E6-73A86B3B60EE}">
      <dsp:nvSpPr>
        <dsp:cNvPr id="0" name=""/>
        <dsp:cNvSpPr/>
      </dsp:nvSpPr>
      <dsp:spPr>
        <a:xfrm rot="12381663">
          <a:off x="1086418" y="1633305"/>
          <a:ext cx="235383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F4F23-E1ED-4929-AEE0-92FFE1B265BD}">
      <dsp:nvSpPr>
        <dsp:cNvPr id="0" name=""/>
        <dsp:cNvSpPr/>
      </dsp:nvSpPr>
      <dsp:spPr>
        <a:xfrm>
          <a:off x="0" y="866014"/>
          <a:ext cx="2417602" cy="1041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CRITICO</a:t>
          </a:r>
          <a:endParaRPr lang="it-IT" sz="2800" b="1" kern="1200" dirty="0"/>
        </a:p>
      </dsp:txBody>
      <dsp:txXfrm>
        <a:off x="0" y="866014"/>
        <a:ext cx="2417602" cy="1041880"/>
      </dsp:txXfrm>
    </dsp:sp>
    <dsp:sp modelId="{A6923F09-8E3D-4B1A-BFCC-A0A79E3C53F8}">
      <dsp:nvSpPr>
        <dsp:cNvPr id="0" name=""/>
        <dsp:cNvSpPr/>
      </dsp:nvSpPr>
      <dsp:spPr>
        <a:xfrm rot="16080484">
          <a:off x="3912907" y="1417463"/>
          <a:ext cx="122360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3747-30EC-41C4-A384-648FDA4F93EF}">
      <dsp:nvSpPr>
        <dsp:cNvPr id="0" name=""/>
        <dsp:cNvSpPr/>
      </dsp:nvSpPr>
      <dsp:spPr>
        <a:xfrm>
          <a:off x="3294641" y="481554"/>
          <a:ext cx="2417602" cy="1201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</a:t>
          </a:r>
          <a:r>
            <a:rPr lang="it-IT" sz="2800" b="1" kern="1200" dirty="0" err="1" smtClean="0"/>
            <a:t>DI</a:t>
          </a:r>
          <a:r>
            <a:rPr lang="it-IT" sz="2800" b="1" kern="1200" dirty="0" smtClean="0"/>
            <a:t> TRANSIZIONE</a:t>
          </a:r>
          <a:endParaRPr lang="it-IT" sz="2800" b="1" kern="1200" dirty="0"/>
        </a:p>
      </dsp:txBody>
      <dsp:txXfrm>
        <a:off x="3294641" y="481554"/>
        <a:ext cx="2417602" cy="1201416"/>
      </dsp:txXfrm>
    </dsp:sp>
    <dsp:sp modelId="{1FC0A0C1-5590-4C91-B1A9-AE90C9EA6716}">
      <dsp:nvSpPr>
        <dsp:cNvPr id="0" name=""/>
        <dsp:cNvSpPr/>
      </dsp:nvSpPr>
      <dsp:spPr>
        <a:xfrm rot="19822149">
          <a:off x="5560637" y="1508691"/>
          <a:ext cx="2483749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216A4-4CA7-4196-AB43-1470160E7155}">
      <dsp:nvSpPr>
        <dsp:cNvPr id="0" name=""/>
        <dsp:cNvSpPr/>
      </dsp:nvSpPr>
      <dsp:spPr>
        <a:xfrm>
          <a:off x="6637707" y="674058"/>
          <a:ext cx="2488556" cy="993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EVENTO COMPLESSO</a:t>
          </a:r>
          <a:endParaRPr lang="it-IT" sz="2800" b="1" kern="1200" dirty="0"/>
        </a:p>
      </dsp:txBody>
      <dsp:txXfrm>
        <a:off x="6637707" y="674058"/>
        <a:ext cx="2488556" cy="993735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36F13C-6BC7-422B-AD00-7E5AFC9105A8}">
      <dsp:nvSpPr>
        <dsp:cNvPr id="0" name=""/>
        <dsp:cNvSpPr/>
      </dsp:nvSpPr>
      <dsp:spPr>
        <a:xfrm>
          <a:off x="2444535" y="143986"/>
          <a:ext cx="3774146" cy="1107476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100" kern="1200" dirty="0" smtClean="0"/>
            <a:t>  </a:t>
          </a:r>
          <a:endParaRPr lang="it-IT" sz="5100" kern="1200" dirty="0"/>
        </a:p>
      </dsp:txBody>
      <dsp:txXfrm>
        <a:off x="2444535" y="143986"/>
        <a:ext cx="3774146" cy="1107476"/>
      </dsp:txXfrm>
    </dsp:sp>
    <dsp:sp modelId="{64CE2B56-B97B-46B4-988C-1DA767C8399C}">
      <dsp:nvSpPr>
        <dsp:cNvPr id="0" name=""/>
        <dsp:cNvSpPr/>
      </dsp:nvSpPr>
      <dsp:spPr>
        <a:xfrm rot="19640817">
          <a:off x="2077591" y="896447"/>
          <a:ext cx="539414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FB9D8B50-0FB9-4817-A7D1-0DA6EB6EA0EB}">
      <dsp:nvSpPr>
        <dsp:cNvPr id="0" name=""/>
        <dsp:cNvSpPr/>
      </dsp:nvSpPr>
      <dsp:spPr>
        <a:xfrm>
          <a:off x="418557" y="1008110"/>
          <a:ext cx="1652228" cy="984868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PRESA IN CARICO DEL PROBLEMA</a:t>
          </a:r>
          <a:endParaRPr lang="it-IT" sz="1300" kern="1200" dirty="0"/>
        </a:p>
      </dsp:txBody>
      <dsp:txXfrm>
        <a:off x="418557" y="1008110"/>
        <a:ext cx="1652228" cy="984868"/>
      </dsp:txXfrm>
    </dsp:sp>
    <dsp:sp modelId="{7D7207D2-D4C8-4B73-BEA6-D87B9638AADF}">
      <dsp:nvSpPr>
        <dsp:cNvPr id="0" name=""/>
        <dsp:cNvSpPr/>
      </dsp:nvSpPr>
      <dsp:spPr>
        <a:xfrm rot="18412885">
          <a:off x="1509039" y="1948246"/>
          <a:ext cx="2056647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E14E410D-A1E8-4495-B67E-CAA83EBEFCE7}">
      <dsp:nvSpPr>
        <dsp:cNvPr id="0" name=""/>
        <dsp:cNvSpPr/>
      </dsp:nvSpPr>
      <dsp:spPr>
        <a:xfrm>
          <a:off x="418550" y="3024342"/>
          <a:ext cx="1503178" cy="984812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/>
            <a:t>COINVOLGIMENTO DEL PAZIENTE E DEL FAMIGLIARE</a:t>
          </a:r>
          <a:endParaRPr lang="it-IT" sz="1300" kern="1200" dirty="0"/>
        </a:p>
      </dsp:txBody>
      <dsp:txXfrm>
        <a:off x="418550" y="3024342"/>
        <a:ext cx="1503178" cy="984812"/>
      </dsp:txXfrm>
    </dsp:sp>
    <dsp:sp modelId="{8D24E4B0-9C5A-40F1-8366-879382E0A415}">
      <dsp:nvSpPr>
        <dsp:cNvPr id="0" name=""/>
        <dsp:cNvSpPr/>
      </dsp:nvSpPr>
      <dsp:spPr>
        <a:xfrm rot="17227812">
          <a:off x="3015352" y="1968728"/>
          <a:ext cx="1463502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4D91D5E2-08A8-4A40-9F74-D44A16952C9C}">
      <dsp:nvSpPr>
        <dsp:cNvPr id="0" name=""/>
        <dsp:cNvSpPr/>
      </dsp:nvSpPr>
      <dsp:spPr>
        <a:xfrm>
          <a:off x="2650813" y="3024335"/>
          <a:ext cx="1503178" cy="984812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/>
            <a:t>VALUTAZIONE DEI BISOGNI ASSISTENZIALI SANITARI E SOCIALI</a:t>
          </a:r>
          <a:endParaRPr lang="it-IT" sz="1300" kern="1200" dirty="0"/>
        </a:p>
      </dsp:txBody>
      <dsp:txXfrm>
        <a:off x="2650813" y="3024335"/>
        <a:ext cx="1503178" cy="984812"/>
      </dsp:txXfrm>
    </dsp:sp>
    <dsp:sp modelId="{0915E2D0-CF5D-4E36-8400-28DD1A80719C}">
      <dsp:nvSpPr>
        <dsp:cNvPr id="0" name=""/>
        <dsp:cNvSpPr/>
      </dsp:nvSpPr>
      <dsp:spPr>
        <a:xfrm rot="592124">
          <a:off x="6066042" y="932685"/>
          <a:ext cx="2226343" cy="520851"/>
        </a:xfrm>
        <a:prstGeom prst="lef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E3DED-A222-46BC-9316-83A63B40EE76}">
      <dsp:nvSpPr>
        <dsp:cNvPr id="0" name=""/>
        <dsp:cNvSpPr/>
      </dsp:nvSpPr>
      <dsp:spPr>
        <a:xfrm>
          <a:off x="7407827" y="689430"/>
          <a:ext cx="1736172" cy="1388937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300" kern="1200" dirty="0"/>
        </a:p>
      </dsp:txBody>
      <dsp:txXfrm>
        <a:off x="7407827" y="689430"/>
        <a:ext cx="1736172" cy="1388937"/>
      </dsp:txXfrm>
    </dsp:sp>
    <dsp:sp modelId="{4BC8DA07-C295-4D15-860E-72169DBF2D6A}">
      <dsp:nvSpPr>
        <dsp:cNvPr id="0" name=""/>
        <dsp:cNvSpPr/>
      </dsp:nvSpPr>
      <dsp:spPr>
        <a:xfrm rot="14459793">
          <a:off x="5002056" y="1738970"/>
          <a:ext cx="1214250" cy="5268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8BB26E31-3A01-44DC-B274-1DA865BAB472}">
      <dsp:nvSpPr>
        <dsp:cNvPr id="0" name=""/>
        <dsp:cNvSpPr/>
      </dsp:nvSpPr>
      <dsp:spPr>
        <a:xfrm>
          <a:off x="5569403" y="2705648"/>
          <a:ext cx="2673254" cy="127286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COLLEGAMENTO COL TERRITORIO</a:t>
          </a:r>
          <a:endParaRPr lang="it-IT" sz="2800" b="1" kern="1200" dirty="0"/>
        </a:p>
      </dsp:txBody>
      <dsp:txXfrm>
        <a:off x="5569403" y="2705648"/>
        <a:ext cx="2673254" cy="1272864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8E579-3D34-4229-8023-435E8FEBEA90}">
      <dsp:nvSpPr>
        <dsp:cNvPr id="0" name=""/>
        <dsp:cNvSpPr/>
      </dsp:nvSpPr>
      <dsp:spPr>
        <a:xfrm>
          <a:off x="0" y="395"/>
          <a:ext cx="9144000" cy="5478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DIMISSIONI OSPEDALIERE</a:t>
          </a:r>
          <a:endParaRPr lang="it-IT" sz="3600" b="1" kern="1200" dirty="0"/>
        </a:p>
      </dsp:txBody>
      <dsp:txXfrm>
        <a:off x="0" y="395"/>
        <a:ext cx="9144000" cy="54788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564998-EFDC-4CC2-80A9-2F6AEE51E0C5}">
      <dsp:nvSpPr>
        <dsp:cNvPr id="0" name=""/>
        <dsp:cNvSpPr/>
      </dsp:nvSpPr>
      <dsp:spPr>
        <a:xfrm rot="10800000">
          <a:off x="244983" y="216023"/>
          <a:ext cx="4435533" cy="482453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58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u="none" kern="1200" dirty="0" smtClean="0"/>
            <a:t>DIFFICOLTA’ ALLA DIMISSIONE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400" b="1" u="none" kern="1200" dirty="0" smtClean="0"/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u="none" kern="1200" dirty="0" smtClean="0"/>
            <a:t> DIMISSIONI RITARDATE E/O NON SICURE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400" b="1" u="none" kern="1200" dirty="0" smtClean="0"/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u="none" kern="1200" dirty="0" smtClean="0"/>
            <a:t> OSPEDALIZZAZIONI RIPETUTE E PROTRATTE</a:t>
          </a:r>
          <a:endParaRPr lang="it-IT" sz="2400" b="1" u="none" kern="1200" dirty="0"/>
        </a:p>
      </dsp:txBody>
      <dsp:txXfrm rot="10800000">
        <a:off x="244983" y="216023"/>
        <a:ext cx="4435533" cy="4824534"/>
      </dsp:txXfrm>
    </dsp:sp>
    <dsp:sp modelId="{F7751C0D-FBE8-4C72-9A7C-3382B6B3B9A0}">
      <dsp:nvSpPr>
        <dsp:cNvPr id="0" name=""/>
        <dsp:cNvSpPr/>
      </dsp:nvSpPr>
      <dsp:spPr>
        <a:xfrm>
          <a:off x="-18920" y="1728196"/>
          <a:ext cx="1888644" cy="18138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81798E-569E-4088-B85A-956DFF3FEC8B}">
      <dsp:nvSpPr>
        <dsp:cNvPr id="0" name=""/>
        <dsp:cNvSpPr/>
      </dsp:nvSpPr>
      <dsp:spPr>
        <a:xfrm>
          <a:off x="2555778" y="2376250"/>
          <a:ext cx="4032454" cy="13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PIANIFICARE LA DIMISSIONE</a:t>
          </a:r>
          <a:endParaRPr lang="it-IT" sz="3200" b="1" kern="1200" dirty="0"/>
        </a:p>
      </dsp:txBody>
      <dsp:txXfrm>
        <a:off x="2555778" y="2376250"/>
        <a:ext cx="4032454" cy="1354729"/>
      </dsp:txXfrm>
    </dsp:sp>
    <dsp:sp modelId="{83C45A16-BD9F-4B24-A2E6-73A86B3B60EE}">
      <dsp:nvSpPr>
        <dsp:cNvPr id="0" name=""/>
        <dsp:cNvSpPr/>
      </dsp:nvSpPr>
      <dsp:spPr>
        <a:xfrm rot="12381663">
          <a:off x="1086418" y="1633305"/>
          <a:ext cx="235383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F4F23-E1ED-4929-AEE0-92FFE1B265BD}">
      <dsp:nvSpPr>
        <dsp:cNvPr id="0" name=""/>
        <dsp:cNvSpPr/>
      </dsp:nvSpPr>
      <dsp:spPr>
        <a:xfrm>
          <a:off x="0" y="866014"/>
          <a:ext cx="2417602" cy="1041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CRITICO</a:t>
          </a:r>
          <a:endParaRPr lang="it-IT" sz="2800" b="1" kern="1200" dirty="0"/>
        </a:p>
      </dsp:txBody>
      <dsp:txXfrm>
        <a:off x="0" y="866014"/>
        <a:ext cx="2417602" cy="1041880"/>
      </dsp:txXfrm>
    </dsp:sp>
    <dsp:sp modelId="{A6923F09-8E3D-4B1A-BFCC-A0A79E3C53F8}">
      <dsp:nvSpPr>
        <dsp:cNvPr id="0" name=""/>
        <dsp:cNvSpPr/>
      </dsp:nvSpPr>
      <dsp:spPr>
        <a:xfrm rot="16080484">
          <a:off x="3912907" y="1417463"/>
          <a:ext cx="122360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3747-30EC-41C4-A384-648FDA4F93EF}">
      <dsp:nvSpPr>
        <dsp:cNvPr id="0" name=""/>
        <dsp:cNvSpPr/>
      </dsp:nvSpPr>
      <dsp:spPr>
        <a:xfrm>
          <a:off x="3294641" y="481554"/>
          <a:ext cx="2417602" cy="1201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</a:t>
          </a:r>
          <a:r>
            <a:rPr lang="it-IT" sz="2800" b="1" kern="1200" dirty="0" err="1" smtClean="0"/>
            <a:t>DI</a:t>
          </a:r>
          <a:r>
            <a:rPr lang="it-IT" sz="2800" b="1" kern="1200" dirty="0" smtClean="0"/>
            <a:t> TRANSIZIONE</a:t>
          </a:r>
          <a:endParaRPr lang="it-IT" sz="2800" b="1" kern="1200" dirty="0"/>
        </a:p>
      </dsp:txBody>
      <dsp:txXfrm>
        <a:off x="3294641" y="481554"/>
        <a:ext cx="2417602" cy="1201416"/>
      </dsp:txXfrm>
    </dsp:sp>
    <dsp:sp modelId="{1FC0A0C1-5590-4C91-B1A9-AE90C9EA6716}">
      <dsp:nvSpPr>
        <dsp:cNvPr id="0" name=""/>
        <dsp:cNvSpPr/>
      </dsp:nvSpPr>
      <dsp:spPr>
        <a:xfrm rot="19822149">
          <a:off x="5560637" y="1508691"/>
          <a:ext cx="2483749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216A4-4CA7-4196-AB43-1470160E7155}">
      <dsp:nvSpPr>
        <dsp:cNvPr id="0" name=""/>
        <dsp:cNvSpPr/>
      </dsp:nvSpPr>
      <dsp:spPr>
        <a:xfrm>
          <a:off x="6637707" y="674058"/>
          <a:ext cx="2488556" cy="993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EVENTO COMPLESSO</a:t>
          </a:r>
          <a:endParaRPr lang="it-IT" sz="2800" b="1" kern="1200" dirty="0"/>
        </a:p>
      </dsp:txBody>
      <dsp:txXfrm>
        <a:off x="6637707" y="674058"/>
        <a:ext cx="2488556" cy="993735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36F13C-6BC7-422B-AD00-7E5AFC9105A8}">
      <dsp:nvSpPr>
        <dsp:cNvPr id="0" name=""/>
        <dsp:cNvSpPr/>
      </dsp:nvSpPr>
      <dsp:spPr>
        <a:xfrm>
          <a:off x="2737054" y="294886"/>
          <a:ext cx="3774146" cy="1107476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100" kern="1200" dirty="0" smtClean="0"/>
            <a:t>  </a:t>
          </a:r>
          <a:endParaRPr lang="it-IT" sz="5100" kern="1200" dirty="0"/>
        </a:p>
      </dsp:txBody>
      <dsp:txXfrm>
        <a:off x="2737054" y="294886"/>
        <a:ext cx="3774146" cy="1107476"/>
      </dsp:txXfrm>
    </dsp:sp>
    <dsp:sp modelId="{64CE2B56-B97B-46B4-988C-1DA767C8399C}">
      <dsp:nvSpPr>
        <dsp:cNvPr id="0" name=""/>
        <dsp:cNvSpPr/>
      </dsp:nvSpPr>
      <dsp:spPr>
        <a:xfrm rot="19773804">
          <a:off x="2055315" y="1040060"/>
          <a:ext cx="626303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FB9D8B50-0FB9-4817-A7D1-0DA6EB6EA0EB}">
      <dsp:nvSpPr>
        <dsp:cNvPr id="0" name=""/>
        <dsp:cNvSpPr/>
      </dsp:nvSpPr>
      <dsp:spPr>
        <a:xfrm>
          <a:off x="323525" y="1117660"/>
          <a:ext cx="1652228" cy="984868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PRESA IN CARICO DEL PROBLEMA</a:t>
          </a:r>
          <a:endParaRPr lang="it-IT" sz="1300" kern="1200" dirty="0"/>
        </a:p>
      </dsp:txBody>
      <dsp:txXfrm>
        <a:off x="323525" y="1117660"/>
        <a:ext cx="1652228" cy="984868"/>
      </dsp:txXfrm>
    </dsp:sp>
    <dsp:sp modelId="{7D7207D2-D4C8-4B73-BEA6-D87B9638AADF}">
      <dsp:nvSpPr>
        <dsp:cNvPr id="0" name=""/>
        <dsp:cNvSpPr/>
      </dsp:nvSpPr>
      <dsp:spPr>
        <a:xfrm rot="18633326">
          <a:off x="1506862" y="2073789"/>
          <a:ext cx="2188010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E14E410D-A1E8-4495-B67E-CAA83EBEFCE7}">
      <dsp:nvSpPr>
        <dsp:cNvPr id="0" name=""/>
        <dsp:cNvSpPr/>
      </dsp:nvSpPr>
      <dsp:spPr>
        <a:xfrm>
          <a:off x="323521" y="3133885"/>
          <a:ext cx="1503178" cy="984812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/>
            <a:t>COINVOLGIMENTO DEL PAZIENTE E DEL FAMIGLIARE</a:t>
          </a:r>
          <a:endParaRPr lang="it-IT" sz="1300" kern="1200" dirty="0"/>
        </a:p>
      </dsp:txBody>
      <dsp:txXfrm>
        <a:off x="323521" y="3133885"/>
        <a:ext cx="1503178" cy="984812"/>
      </dsp:txXfrm>
    </dsp:sp>
    <dsp:sp modelId="{8D24E4B0-9C5A-40F1-8366-879382E0A415}">
      <dsp:nvSpPr>
        <dsp:cNvPr id="0" name=""/>
        <dsp:cNvSpPr/>
      </dsp:nvSpPr>
      <dsp:spPr>
        <a:xfrm rot="17655010">
          <a:off x="3041901" y="2096538"/>
          <a:ext cx="1512002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4D91D5E2-08A8-4A40-9F74-D44A16952C9C}">
      <dsp:nvSpPr>
        <dsp:cNvPr id="0" name=""/>
        <dsp:cNvSpPr/>
      </dsp:nvSpPr>
      <dsp:spPr>
        <a:xfrm>
          <a:off x="2555785" y="3133890"/>
          <a:ext cx="1503178" cy="984812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/>
            <a:t>VALUTAZIONE DEI BISOGNI ASSISTENZIALI SANITARI E SOCIALI</a:t>
          </a:r>
          <a:endParaRPr lang="it-IT" sz="1300" kern="1200" dirty="0"/>
        </a:p>
      </dsp:txBody>
      <dsp:txXfrm>
        <a:off x="2555785" y="3133890"/>
        <a:ext cx="1503178" cy="984812"/>
      </dsp:txXfrm>
    </dsp:sp>
    <dsp:sp modelId="{6031EA61-3C08-43F8-9156-7B071C47CA97}">
      <dsp:nvSpPr>
        <dsp:cNvPr id="0" name=""/>
        <dsp:cNvSpPr/>
      </dsp:nvSpPr>
      <dsp:spPr>
        <a:xfrm rot="13037882">
          <a:off x="5498227" y="1577730"/>
          <a:ext cx="936156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9FAFDB82-A1EB-4F76-AA56-F0EDD28293A1}">
      <dsp:nvSpPr>
        <dsp:cNvPr id="0" name=""/>
        <dsp:cNvSpPr/>
      </dsp:nvSpPr>
      <dsp:spPr>
        <a:xfrm>
          <a:off x="6372205" y="900101"/>
          <a:ext cx="2736034" cy="299481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b="1" kern="1200" dirty="0" smtClean="0">
              <a:solidFill>
                <a:schemeClr val="bg1"/>
              </a:solidFill>
            </a:rPr>
            <a:t>COORDINARE E DEFINIRE ALL’INTERNO DEL TEAM OSPEDALIERO I COMPITI E LE RESPONSABILITA’</a:t>
          </a:r>
          <a:endParaRPr lang="it-IT" sz="2700" kern="1200" dirty="0">
            <a:solidFill>
              <a:schemeClr val="bg1"/>
            </a:solidFill>
          </a:endParaRPr>
        </a:p>
      </dsp:txBody>
      <dsp:txXfrm>
        <a:off x="6372205" y="900101"/>
        <a:ext cx="2736034" cy="2994813"/>
      </dsp:txXfrm>
    </dsp:sp>
    <dsp:sp modelId="{4BC8DA07-C295-4D15-860E-72169DBF2D6A}">
      <dsp:nvSpPr>
        <dsp:cNvPr id="0" name=""/>
        <dsp:cNvSpPr/>
      </dsp:nvSpPr>
      <dsp:spPr>
        <a:xfrm rot="15461484">
          <a:off x="4282036" y="2013099"/>
          <a:ext cx="1331653" cy="52085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8BB26E31-3A01-44DC-B274-1DA865BAB472}">
      <dsp:nvSpPr>
        <dsp:cNvPr id="0" name=""/>
        <dsp:cNvSpPr/>
      </dsp:nvSpPr>
      <dsp:spPr>
        <a:xfrm>
          <a:off x="4644013" y="3133891"/>
          <a:ext cx="1503178" cy="984812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COLLEGAMENTO COL TERRITORIO</a:t>
          </a:r>
          <a:endParaRPr lang="it-IT" sz="1300" kern="1200" dirty="0"/>
        </a:p>
      </dsp:txBody>
      <dsp:txXfrm>
        <a:off x="4644013" y="3133891"/>
        <a:ext cx="1503178" cy="984812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2BDF52-5E22-4FE7-AC54-7EA29FAE7258}">
      <dsp:nvSpPr>
        <dsp:cNvPr id="0" name=""/>
        <dsp:cNvSpPr/>
      </dsp:nvSpPr>
      <dsp:spPr>
        <a:xfrm>
          <a:off x="0" y="0"/>
          <a:ext cx="9144000" cy="1627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3600" b="1" kern="1200" dirty="0" err="1" smtClean="0"/>
            <a:t>U.O.C.</a:t>
          </a:r>
          <a:r>
            <a:rPr lang="it-IT" sz="3600" b="1" kern="1200" dirty="0" smtClean="0"/>
            <a:t> MEDICINA INTERNA               </a:t>
          </a:r>
        </a:p>
        <a:p>
          <a:pPr lvl="0" algn="ctr" defTabSz="1600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3600" b="1" kern="1200" dirty="0" smtClean="0"/>
            <a:t>e </a:t>
          </a:r>
        </a:p>
        <a:p>
          <a:pPr lvl="0" algn="ctr" defTabSz="1600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3600" b="1" kern="1200" dirty="0" smtClean="0"/>
            <a:t>LUNGODEGENZA CRITICA</a:t>
          </a:r>
          <a:endParaRPr lang="it-IT" sz="3600" b="1" kern="1200" dirty="0"/>
        </a:p>
      </dsp:txBody>
      <dsp:txXfrm>
        <a:off x="0" y="0"/>
        <a:ext cx="9144000" cy="1627209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7D6BFB-A833-45C5-85D5-CB070218597B}">
      <dsp:nvSpPr>
        <dsp:cNvPr id="0" name=""/>
        <dsp:cNvSpPr/>
      </dsp:nvSpPr>
      <dsp:spPr>
        <a:xfrm>
          <a:off x="0" y="257"/>
          <a:ext cx="7848871" cy="7073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Vasta area di Medicina Interna (94 letti) con la mission della cura del paziente polipatologico</a:t>
          </a:r>
          <a:endParaRPr lang="it-IT" sz="2400" b="1" kern="1200" dirty="0"/>
        </a:p>
      </dsp:txBody>
      <dsp:txXfrm>
        <a:off x="0" y="257"/>
        <a:ext cx="7848871" cy="707370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9FEA5E-9214-4CC0-A283-1B49E16904CE}">
      <dsp:nvSpPr>
        <dsp:cNvPr id="0" name=""/>
        <dsp:cNvSpPr/>
      </dsp:nvSpPr>
      <dsp:spPr>
        <a:xfrm rot="10800000">
          <a:off x="-1" y="4"/>
          <a:ext cx="5112570" cy="1224126"/>
        </a:xfrm>
        <a:prstGeom prst="homePlate">
          <a:avLst/>
        </a:prstGeom>
        <a:solidFill>
          <a:srgbClr val="F4D0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283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Area ad alta intensità di cura (Medicina Interna per Acuti, 18 letti, degenza media &lt; 5 giorni)</a:t>
          </a:r>
          <a:endParaRPr lang="it-IT" sz="2400" b="1" kern="1200" dirty="0">
            <a:solidFill>
              <a:schemeClr val="tx1"/>
            </a:solidFill>
          </a:endParaRPr>
        </a:p>
      </dsp:txBody>
      <dsp:txXfrm rot="10800000">
        <a:off x="-1" y="4"/>
        <a:ext cx="5112570" cy="1224126"/>
      </dsp:txXfrm>
    </dsp:sp>
    <dsp:sp modelId="{D338B383-9288-4507-89B0-506559A22315}">
      <dsp:nvSpPr>
        <dsp:cNvPr id="0" name=""/>
        <dsp:cNvSpPr/>
      </dsp:nvSpPr>
      <dsp:spPr>
        <a:xfrm>
          <a:off x="0" y="288031"/>
          <a:ext cx="649271" cy="6468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FC47A4-2BC4-49E8-B8AE-FAC72D5512C7}">
      <dsp:nvSpPr>
        <dsp:cNvPr id="0" name=""/>
        <dsp:cNvSpPr/>
      </dsp:nvSpPr>
      <dsp:spPr>
        <a:xfrm rot="10800000">
          <a:off x="59931" y="556"/>
          <a:ext cx="5136721" cy="1138820"/>
        </a:xfrm>
        <a:prstGeom prst="homePlate">
          <a:avLst/>
        </a:prstGeom>
        <a:solidFill>
          <a:srgbClr val="F4D0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88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Area a media intensità di cura (Lungodegenza Critica, 58 letti, degenza media &lt; 20 giorni)</a:t>
          </a:r>
          <a:endParaRPr lang="it-IT" sz="2400" b="1" kern="1200" dirty="0">
            <a:solidFill>
              <a:schemeClr val="tx1"/>
            </a:solidFill>
          </a:endParaRPr>
        </a:p>
      </dsp:txBody>
      <dsp:txXfrm rot="10800000">
        <a:off x="59931" y="556"/>
        <a:ext cx="5136721" cy="1138820"/>
      </dsp:txXfrm>
    </dsp:sp>
    <dsp:sp modelId="{FD0D3E52-CAF4-405F-A6F4-EFD90C055538}">
      <dsp:nvSpPr>
        <dsp:cNvPr id="0" name=""/>
        <dsp:cNvSpPr/>
      </dsp:nvSpPr>
      <dsp:spPr>
        <a:xfrm>
          <a:off x="0" y="288034"/>
          <a:ext cx="589373" cy="5638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EDF729-B938-471F-B70D-BE68DDDD133C}">
      <dsp:nvSpPr>
        <dsp:cNvPr id="0" name=""/>
        <dsp:cNvSpPr/>
      </dsp:nvSpPr>
      <dsp:spPr>
        <a:xfrm rot="10800000">
          <a:off x="-1" y="668"/>
          <a:ext cx="5256586" cy="1366815"/>
        </a:xfrm>
        <a:prstGeom prst="homePlate">
          <a:avLst/>
        </a:prstGeom>
        <a:solidFill>
          <a:srgbClr val="F4D0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2728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Area a bassa intensità di cura (Lungodegenza a Direzione Infermieristica, 18 letti, degenza media &lt; 20 giorni)</a:t>
          </a:r>
          <a:endParaRPr lang="it-IT" sz="2400" kern="1200" dirty="0">
            <a:solidFill>
              <a:schemeClr val="tx1"/>
            </a:solidFill>
          </a:endParaRPr>
        </a:p>
      </dsp:txBody>
      <dsp:txXfrm rot="10800000">
        <a:off x="-1" y="668"/>
        <a:ext cx="5256586" cy="1366815"/>
      </dsp:txXfrm>
    </dsp:sp>
    <dsp:sp modelId="{0C73F6DF-C3B1-4060-B8A0-96AF1AF6D66A}">
      <dsp:nvSpPr>
        <dsp:cNvPr id="0" name=""/>
        <dsp:cNvSpPr/>
      </dsp:nvSpPr>
      <dsp:spPr>
        <a:xfrm>
          <a:off x="0" y="360038"/>
          <a:ext cx="502728" cy="6467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16ACB6-6856-4C11-825C-5C405617C736}">
      <dsp:nvSpPr>
        <dsp:cNvPr id="0" name=""/>
        <dsp:cNvSpPr/>
      </dsp:nvSpPr>
      <dsp:spPr>
        <a:xfrm>
          <a:off x="813095" y="368442"/>
          <a:ext cx="6021288" cy="5652845"/>
        </a:xfrm>
        <a:prstGeom prst="triangl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5A4DB-B75A-47C3-A9E2-3F305DCC70F3}">
      <dsp:nvSpPr>
        <dsp:cNvPr id="0" name=""/>
        <dsp:cNvSpPr/>
      </dsp:nvSpPr>
      <dsp:spPr>
        <a:xfrm>
          <a:off x="3851933" y="648072"/>
          <a:ext cx="5054251" cy="132728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Strumento che permette di governare percorsi multiprofessionali ad alta complessità, accrescendo sicurezza ed efficacia</a:t>
          </a:r>
          <a:endParaRPr lang="it-IT" sz="2400" kern="1200" dirty="0"/>
        </a:p>
      </dsp:txBody>
      <dsp:txXfrm>
        <a:off x="3851933" y="648072"/>
        <a:ext cx="5054251" cy="1327287"/>
      </dsp:txXfrm>
    </dsp:sp>
    <dsp:sp modelId="{5CE94B9A-EB8A-49ED-99D2-D0033013AC2F}">
      <dsp:nvSpPr>
        <dsp:cNvPr id="0" name=""/>
        <dsp:cNvSpPr/>
      </dsp:nvSpPr>
      <dsp:spPr>
        <a:xfrm>
          <a:off x="3851933" y="2087524"/>
          <a:ext cx="5054251" cy="17348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Le </a:t>
          </a:r>
          <a:r>
            <a:rPr lang="it-IT" sz="2400" b="1" kern="1200" dirty="0" err="1" smtClean="0"/>
            <a:t>CL</a:t>
          </a:r>
          <a:r>
            <a:rPr lang="it-IT" sz="2400" b="1" kern="1200" dirty="0" smtClean="0"/>
            <a:t> sono in grado di intercettare errori procedurali registrati come ‘non conformità’ prevenendo eventi avversi a carico del paziente       (‘quasi eventi’/’errori latenti’)</a:t>
          </a:r>
          <a:endParaRPr lang="it-IT" sz="2400" kern="1200" dirty="0"/>
        </a:p>
      </dsp:txBody>
      <dsp:txXfrm>
        <a:off x="3851933" y="2087524"/>
        <a:ext cx="5054251" cy="1734811"/>
      </dsp:txXfrm>
    </dsp:sp>
    <dsp:sp modelId="{2C9ED086-B126-4033-BFFC-F73552E58D46}">
      <dsp:nvSpPr>
        <dsp:cNvPr id="0" name=""/>
        <dsp:cNvSpPr/>
      </dsp:nvSpPr>
      <dsp:spPr>
        <a:xfrm>
          <a:off x="3862696" y="3938690"/>
          <a:ext cx="5054251" cy="141674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Già applicata con successo in alcuni ambiti medici (per esempio, nelle sale operatorie)</a:t>
          </a:r>
          <a:endParaRPr lang="it-IT" sz="2400" kern="1200" dirty="0"/>
        </a:p>
      </dsp:txBody>
      <dsp:txXfrm>
        <a:off x="3862696" y="3938690"/>
        <a:ext cx="5054251" cy="1416740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36BD77-5151-4F10-A7C2-F61EA0B6E949}">
      <dsp:nvSpPr>
        <dsp:cNvPr id="0" name=""/>
        <dsp:cNvSpPr/>
      </dsp:nvSpPr>
      <dsp:spPr>
        <a:xfrm>
          <a:off x="0" y="0"/>
          <a:ext cx="9144000" cy="634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/>
            <a:t>CHECKLIST</a:t>
          </a:r>
          <a:endParaRPr lang="it-IT" sz="4400" b="1" kern="1200" dirty="0"/>
        </a:p>
      </dsp:txBody>
      <dsp:txXfrm>
        <a:off x="0" y="0"/>
        <a:ext cx="9144000" cy="634473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AA2E66-1833-4F1B-A924-F2F750829F20}">
      <dsp:nvSpPr>
        <dsp:cNvPr id="0" name=""/>
        <dsp:cNvSpPr/>
      </dsp:nvSpPr>
      <dsp:spPr>
        <a:xfrm>
          <a:off x="0" y="32341"/>
          <a:ext cx="9144000" cy="5469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SCOPO DELLA TESI</a:t>
          </a:r>
          <a:endParaRPr lang="it-IT" sz="3600" kern="1200" dirty="0"/>
        </a:p>
      </dsp:txBody>
      <dsp:txXfrm>
        <a:off x="0" y="32341"/>
        <a:ext cx="9144000" cy="546926"/>
      </dsp:txXfrm>
    </dsp:sp>
    <dsp:sp modelId="{E8952FB7-F547-4245-84A7-E55D402D4C4D}">
      <dsp:nvSpPr>
        <dsp:cNvPr id="0" name=""/>
        <dsp:cNvSpPr/>
      </dsp:nvSpPr>
      <dsp:spPr>
        <a:xfrm>
          <a:off x="0" y="716376"/>
          <a:ext cx="9144000" cy="7832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TESTARE UNA CHECKLIST PER LA DIMISSIONE DEL PAZIENTE POLIPATOLOGICO E FRAGILE</a:t>
          </a:r>
          <a:endParaRPr lang="it-IT" sz="2800" kern="1200" dirty="0"/>
        </a:p>
      </dsp:txBody>
      <dsp:txXfrm>
        <a:off x="0" y="716376"/>
        <a:ext cx="9144000" cy="7832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22C79C-9E7D-4558-8189-DB3265D47DB5}">
      <dsp:nvSpPr>
        <dsp:cNvPr id="0" name=""/>
        <dsp:cNvSpPr/>
      </dsp:nvSpPr>
      <dsp:spPr>
        <a:xfrm>
          <a:off x="1394029" y="2761"/>
          <a:ext cx="4124708" cy="1460862"/>
        </a:xfrm>
        <a:prstGeom prst="chevron">
          <a:avLst/>
        </a:prstGeom>
        <a:gradFill flip="none" rotWithShape="0">
          <a:gsLst>
            <a:gs pos="0">
              <a:srgbClr val="F4D038">
                <a:tint val="66000"/>
                <a:satMod val="160000"/>
              </a:srgbClr>
            </a:gs>
            <a:gs pos="50000">
              <a:srgbClr val="F4D038">
                <a:tint val="44500"/>
                <a:satMod val="160000"/>
              </a:srgbClr>
            </a:gs>
            <a:gs pos="100000">
              <a:srgbClr val="F4D038">
                <a:tint val="23500"/>
                <a:satMod val="160000"/>
              </a:srgbClr>
            </a:gs>
          </a:gsLst>
          <a:lin ang="10800000" scaled="1"/>
          <a:tileRect/>
        </a:gradFill>
        <a:ln w="25400" cap="flat" cmpd="sng" algn="ctr">
          <a:solidFill>
            <a:srgbClr val="F4D03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CRITICITA’ CLINICA E SOCIALE</a:t>
          </a:r>
          <a:endParaRPr lang="it-IT" sz="2400" b="1" kern="1200" dirty="0">
            <a:solidFill>
              <a:schemeClr val="tx1"/>
            </a:solidFill>
          </a:endParaRPr>
        </a:p>
      </dsp:txBody>
      <dsp:txXfrm>
        <a:off x="1394029" y="2761"/>
        <a:ext cx="4124708" cy="1460862"/>
      </dsp:txXfrm>
    </dsp:sp>
    <dsp:sp modelId="{498E6CB7-C76B-4415-B064-C252CC9BD7C5}">
      <dsp:nvSpPr>
        <dsp:cNvPr id="0" name=""/>
        <dsp:cNvSpPr/>
      </dsp:nvSpPr>
      <dsp:spPr>
        <a:xfrm>
          <a:off x="1394029" y="1668144"/>
          <a:ext cx="4124708" cy="1460862"/>
        </a:xfrm>
        <a:prstGeom prst="chevron">
          <a:avLst/>
        </a:prstGeom>
        <a:gradFill flip="none" rotWithShape="0">
          <a:gsLst>
            <a:gs pos="0">
              <a:srgbClr val="F4D038">
                <a:tint val="66000"/>
                <a:satMod val="160000"/>
              </a:srgbClr>
            </a:gs>
            <a:gs pos="50000">
              <a:srgbClr val="F4D038">
                <a:tint val="44500"/>
                <a:satMod val="160000"/>
              </a:srgbClr>
            </a:gs>
            <a:gs pos="100000">
              <a:srgbClr val="F4D038">
                <a:tint val="23500"/>
                <a:satMod val="160000"/>
              </a:srgbClr>
            </a:gs>
          </a:gsLst>
          <a:lin ang="10800000" scaled="1"/>
          <a:tileRect/>
        </a:gradFill>
        <a:ln w="25400" cap="flat" cmpd="sng" algn="ctr">
          <a:solidFill>
            <a:srgbClr val="F4D03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FRAMMENTAZIONE DELL’ASSISTENZA SANITARIA TERRITORIALE </a:t>
          </a:r>
          <a:endParaRPr lang="it-IT" sz="2400" b="1" kern="1200" dirty="0">
            <a:solidFill>
              <a:schemeClr val="tx1"/>
            </a:solidFill>
          </a:endParaRPr>
        </a:p>
      </dsp:txBody>
      <dsp:txXfrm>
        <a:off x="1394029" y="1668144"/>
        <a:ext cx="4124708" cy="1460862"/>
      </dsp:txXfrm>
    </dsp:sp>
    <dsp:sp modelId="{875064CE-5B69-4321-89A7-8E0B942AD6C9}">
      <dsp:nvSpPr>
        <dsp:cNvPr id="0" name=""/>
        <dsp:cNvSpPr/>
      </dsp:nvSpPr>
      <dsp:spPr>
        <a:xfrm>
          <a:off x="1394029" y="3333527"/>
          <a:ext cx="4124708" cy="1460862"/>
        </a:xfrm>
        <a:prstGeom prst="chevron">
          <a:avLst/>
        </a:prstGeom>
        <a:gradFill flip="none" rotWithShape="0">
          <a:gsLst>
            <a:gs pos="0">
              <a:srgbClr val="F4D038">
                <a:tint val="66000"/>
                <a:satMod val="160000"/>
              </a:srgbClr>
            </a:gs>
            <a:gs pos="50000">
              <a:srgbClr val="F4D038">
                <a:tint val="44500"/>
                <a:satMod val="160000"/>
              </a:srgbClr>
            </a:gs>
            <a:gs pos="100000">
              <a:srgbClr val="F4D038">
                <a:tint val="23500"/>
                <a:satMod val="160000"/>
              </a:srgbClr>
            </a:gs>
          </a:gsLst>
          <a:lin ang="10800000" scaled="1"/>
          <a:tileRect/>
        </a:gradFill>
        <a:ln w="25400" cap="flat" cmpd="sng" algn="ctr">
          <a:solidFill>
            <a:srgbClr val="F4D03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SCARSA COOPERAZIONE OSPEDALE-TERRITORIO</a:t>
          </a:r>
          <a:endParaRPr lang="it-IT" sz="2400" b="1" kern="1200" dirty="0">
            <a:solidFill>
              <a:schemeClr val="tx1"/>
            </a:solidFill>
          </a:endParaRPr>
        </a:p>
      </dsp:txBody>
      <dsp:txXfrm>
        <a:off x="1394029" y="3333527"/>
        <a:ext cx="4124708" cy="1460862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BC7295-3886-48C2-AAAD-8759C5BC0CF8}">
      <dsp:nvSpPr>
        <dsp:cNvPr id="0" name=""/>
        <dsp:cNvSpPr/>
      </dsp:nvSpPr>
      <dsp:spPr>
        <a:xfrm>
          <a:off x="0" y="320229"/>
          <a:ext cx="878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EFA6C3-579B-46BA-9793-CC9BE2EA6EA6}">
      <dsp:nvSpPr>
        <dsp:cNvPr id="0" name=""/>
        <dsp:cNvSpPr/>
      </dsp:nvSpPr>
      <dsp:spPr>
        <a:xfrm>
          <a:off x="439248" y="113589"/>
          <a:ext cx="7991253" cy="41328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1.MIGLIORARE LA CONTINUITA’ ASSISTENZIALE</a:t>
          </a:r>
          <a:endParaRPr lang="it-IT" sz="2400" b="1" kern="1200" dirty="0"/>
        </a:p>
      </dsp:txBody>
      <dsp:txXfrm>
        <a:off x="439248" y="113589"/>
        <a:ext cx="7991253" cy="413280"/>
      </dsp:txXfrm>
    </dsp:sp>
    <dsp:sp modelId="{9189C45F-BE5C-4D59-ACDD-2184EA379EE2}">
      <dsp:nvSpPr>
        <dsp:cNvPr id="0" name=""/>
        <dsp:cNvSpPr/>
      </dsp:nvSpPr>
      <dsp:spPr>
        <a:xfrm>
          <a:off x="0" y="955269"/>
          <a:ext cx="878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F86A6-FD7E-40D8-98DB-EE37372F7A60}">
      <dsp:nvSpPr>
        <dsp:cNvPr id="0" name=""/>
        <dsp:cNvSpPr/>
      </dsp:nvSpPr>
      <dsp:spPr>
        <a:xfrm>
          <a:off x="439248" y="748629"/>
          <a:ext cx="7991253" cy="41328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2.PROMUOVERE LA SICUREZZA DEL PAZIENTE</a:t>
          </a:r>
          <a:endParaRPr lang="it-IT" sz="2400" b="1" kern="1200" dirty="0"/>
        </a:p>
      </dsp:txBody>
      <dsp:txXfrm>
        <a:off x="439248" y="748629"/>
        <a:ext cx="7991253" cy="413280"/>
      </dsp:txXfrm>
    </dsp:sp>
    <dsp:sp modelId="{7170B79C-E59F-4A06-A798-278ACF3CE37B}">
      <dsp:nvSpPr>
        <dsp:cNvPr id="0" name=""/>
        <dsp:cNvSpPr/>
      </dsp:nvSpPr>
      <dsp:spPr>
        <a:xfrm>
          <a:off x="0" y="1590309"/>
          <a:ext cx="878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1A14AD-CB85-4851-BCFB-5E68DD6D2071}">
      <dsp:nvSpPr>
        <dsp:cNvPr id="0" name=""/>
        <dsp:cNvSpPr/>
      </dsp:nvSpPr>
      <dsp:spPr>
        <a:xfrm>
          <a:off x="439248" y="1383669"/>
          <a:ext cx="7991253" cy="41328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3.MIGLIORARE L’INTEGRAZIONE OSPEDALE-TERRITORIO</a:t>
          </a:r>
          <a:endParaRPr lang="it-IT" sz="2400" b="1" kern="1200" dirty="0"/>
        </a:p>
      </dsp:txBody>
      <dsp:txXfrm>
        <a:off x="439248" y="1383669"/>
        <a:ext cx="7991253" cy="413280"/>
      </dsp:txXfrm>
    </dsp:sp>
    <dsp:sp modelId="{4F9AAAFF-7A5B-4078-82A7-E8C62908674A}">
      <dsp:nvSpPr>
        <dsp:cNvPr id="0" name=""/>
        <dsp:cNvSpPr/>
      </dsp:nvSpPr>
      <dsp:spPr>
        <a:xfrm>
          <a:off x="0" y="2775978"/>
          <a:ext cx="878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48CA19-9074-4B28-8105-4A2F7E59A749}">
      <dsp:nvSpPr>
        <dsp:cNvPr id="0" name=""/>
        <dsp:cNvSpPr/>
      </dsp:nvSpPr>
      <dsp:spPr>
        <a:xfrm>
          <a:off x="470193" y="2018709"/>
          <a:ext cx="7991253" cy="963909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4.INTERCETTARE I QUASI EVENTI/ERRORI LATENTI, DISTINTI PER PROFESSIONALITA’ (MEDICO, INFERMIERE, OSS)</a:t>
          </a:r>
          <a:endParaRPr lang="it-IT" sz="2400" b="1" kern="1200" dirty="0"/>
        </a:p>
      </dsp:txBody>
      <dsp:txXfrm>
        <a:off x="470193" y="2018709"/>
        <a:ext cx="7991253" cy="963909"/>
      </dsp:txXfrm>
    </dsp:sp>
    <dsp:sp modelId="{4DE489BD-A760-4304-9D58-9E91F2F3E74D}">
      <dsp:nvSpPr>
        <dsp:cNvPr id="0" name=""/>
        <dsp:cNvSpPr/>
      </dsp:nvSpPr>
      <dsp:spPr>
        <a:xfrm>
          <a:off x="0" y="3411018"/>
          <a:ext cx="878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D851D7-495A-4BE5-9227-1C730E4DDC30}">
      <dsp:nvSpPr>
        <dsp:cNvPr id="0" name=""/>
        <dsp:cNvSpPr/>
      </dsp:nvSpPr>
      <dsp:spPr>
        <a:xfrm>
          <a:off x="439248" y="3204378"/>
          <a:ext cx="7991253" cy="41328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5.STANDARDIZZARE IL PROCESSO </a:t>
          </a:r>
          <a:r>
            <a:rPr lang="it-IT" sz="2400" b="1" kern="1200" dirty="0" err="1" smtClean="0"/>
            <a:t>DI</a:t>
          </a:r>
          <a:r>
            <a:rPr lang="it-IT" sz="2400" b="1" kern="1200" dirty="0" smtClean="0"/>
            <a:t> DIMISSIONE</a:t>
          </a:r>
          <a:endParaRPr lang="it-IT" sz="2400" b="1" kern="1200" dirty="0"/>
        </a:p>
      </dsp:txBody>
      <dsp:txXfrm>
        <a:off x="439248" y="3204378"/>
        <a:ext cx="7991253" cy="413280"/>
      </dsp:txXfrm>
    </dsp:sp>
    <dsp:sp modelId="{E528D067-0D5D-4B02-A92B-5A0AD33D05AB}">
      <dsp:nvSpPr>
        <dsp:cNvPr id="0" name=""/>
        <dsp:cNvSpPr/>
      </dsp:nvSpPr>
      <dsp:spPr>
        <a:xfrm>
          <a:off x="0" y="4330762"/>
          <a:ext cx="878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A7E34-FEBD-4F41-A9D0-24801710641A}">
      <dsp:nvSpPr>
        <dsp:cNvPr id="0" name=""/>
        <dsp:cNvSpPr/>
      </dsp:nvSpPr>
      <dsp:spPr>
        <a:xfrm>
          <a:off x="439248" y="3839418"/>
          <a:ext cx="7991253" cy="697984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6. MISURARE IL BISOGNO ASSISTENZIALE DEL MALATO POLIPATOLOGICO</a:t>
          </a:r>
          <a:endParaRPr lang="it-IT" sz="2400" b="1" kern="1200" dirty="0"/>
        </a:p>
      </dsp:txBody>
      <dsp:txXfrm>
        <a:off x="439248" y="3839418"/>
        <a:ext cx="7991253" cy="697984"/>
      </dsp:txXfrm>
    </dsp:sp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0797E3-7C4D-4555-A4B3-4136BA4370B1}">
      <dsp:nvSpPr>
        <dsp:cNvPr id="0" name=""/>
        <dsp:cNvSpPr/>
      </dsp:nvSpPr>
      <dsp:spPr>
        <a:xfrm>
          <a:off x="0" y="61870"/>
          <a:ext cx="9144000" cy="4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MATERIALI E METODI</a:t>
          </a:r>
          <a:endParaRPr lang="it-IT" sz="3600" b="1" kern="1200" dirty="0"/>
        </a:p>
      </dsp:txBody>
      <dsp:txXfrm>
        <a:off x="0" y="61870"/>
        <a:ext cx="9144000" cy="411805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CF6D15-7210-4957-BCD3-D5BD94499CAE}">
      <dsp:nvSpPr>
        <dsp:cNvPr id="0" name=""/>
        <dsp:cNvSpPr/>
      </dsp:nvSpPr>
      <dsp:spPr>
        <a:xfrm>
          <a:off x="0" y="0"/>
          <a:ext cx="3275855" cy="9812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b="1" kern="1200" dirty="0" smtClean="0"/>
            <a:t>NOVITA’</a:t>
          </a:r>
          <a:endParaRPr lang="it-IT" sz="5400" b="1" kern="1200" dirty="0"/>
        </a:p>
      </dsp:txBody>
      <dsp:txXfrm>
        <a:off x="0" y="0"/>
        <a:ext cx="3275855" cy="981212"/>
      </dsp:txXfrm>
    </dsp:sp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0B3031-4806-470A-ADA3-A4D755F3CF69}">
      <dsp:nvSpPr>
        <dsp:cNvPr id="0" name=""/>
        <dsp:cNvSpPr/>
      </dsp:nvSpPr>
      <dsp:spPr>
        <a:xfrm>
          <a:off x="0" y="264"/>
          <a:ext cx="9144000" cy="5842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CARICO ASSISTENZIALE/COMPLESSITA’</a:t>
          </a:r>
          <a:endParaRPr lang="it-IT" sz="3600" b="1" kern="1200" dirty="0"/>
        </a:p>
      </dsp:txBody>
      <dsp:txXfrm>
        <a:off x="0" y="264"/>
        <a:ext cx="9144000" cy="584245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E207B0-CCD2-46B3-9567-4C2587A2046C}">
      <dsp:nvSpPr>
        <dsp:cNvPr id="0" name=""/>
        <dsp:cNvSpPr/>
      </dsp:nvSpPr>
      <dsp:spPr>
        <a:xfrm>
          <a:off x="3419871" y="2160244"/>
          <a:ext cx="2609523" cy="1988830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302 PAZIENTI SU 517 </a:t>
          </a:r>
          <a:r>
            <a:rPr lang="it-IT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(58,4%)</a:t>
          </a:r>
          <a:endParaRPr lang="it-IT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19871" y="2160244"/>
        <a:ext cx="2609523" cy="1988830"/>
      </dsp:txXfrm>
    </dsp:sp>
    <dsp:sp modelId="{7F6695E5-64B0-45AC-B72E-052726E1068B}">
      <dsp:nvSpPr>
        <dsp:cNvPr id="0" name=""/>
        <dsp:cNvSpPr/>
      </dsp:nvSpPr>
      <dsp:spPr>
        <a:xfrm rot="16200000">
          <a:off x="4480504" y="1899023"/>
          <a:ext cx="488258" cy="34183"/>
        </a:xfrm>
        <a:custGeom>
          <a:avLst/>
          <a:gdLst/>
          <a:ahLst/>
          <a:cxnLst/>
          <a:rect l="0" t="0" r="0" b="0"/>
          <a:pathLst>
            <a:path>
              <a:moveTo>
                <a:pt x="0" y="17091"/>
              </a:moveTo>
              <a:lnTo>
                <a:pt x="488258" y="170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6200000">
        <a:off x="4712427" y="1903909"/>
        <a:ext cx="24412" cy="24412"/>
      </dsp:txXfrm>
    </dsp:sp>
    <dsp:sp modelId="{15DBAF21-3E9C-47B1-8A46-8896D6D2FECB}">
      <dsp:nvSpPr>
        <dsp:cNvPr id="0" name=""/>
        <dsp:cNvSpPr/>
      </dsp:nvSpPr>
      <dsp:spPr>
        <a:xfrm>
          <a:off x="3241285" y="115191"/>
          <a:ext cx="2966696" cy="1556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PORTATORI </a:t>
          </a:r>
          <a:r>
            <a:rPr lang="it-IT" sz="2400" b="1" kern="1200" dirty="0" err="1" smtClean="0"/>
            <a:t>DI</a:t>
          </a:r>
          <a:r>
            <a:rPr lang="it-IT" sz="2400" b="1" kern="1200" dirty="0" smtClean="0"/>
            <a:t> DISPOSITIVI (CV, PEG, PI)</a:t>
          </a:r>
          <a:endParaRPr lang="it-IT" sz="2400" b="1" kern="1200" dirty="0"/>
        </a:p>
      </dsp:txBody>
      <dsp:txXfrm>
        <a:off x="3241285" y="115191"/>
        <a:ext cx="2966696" cy="1556795"/>
      </dsp:txXfrm>
    </dsp:sp>
    <dsp:sp modelId="{D15CB7C0-81DF-468F-A278-50A1EE09D45F}">
      <dsp:nvSpPr>
        <dsp:cNvPr id="0" name=""/>
        <dsp:cNvSpPr/>
      </dsp:nvSpPr>
      <dsp:spPr>
        <a:xfrm>
          <a:off x="6029395" y="3137568"/>
          <a:ext cx="270805" cy="34183"/>
        </a:xfrm>
        <a:custGeom>
          <a:avLst/>
          <a:gdLst/>
          <a:ahLst/>
          <a:cxnLst/>
          <a:rect l="0" t="0" r="0" b="0"/>
          <a:pathLst>
            <a:path>
              <a:moveTo>
                <a:pt x="0" y="17091"/>
              </a:moveTo>
              <a:lnTo>
                <a:pt x="270805" y="170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6158028" y="3147889"/>
        <a:ext cx="13540" cy="13540"/>
      </dsp:txXfrm>
    </dsp:sp>
    <dsp:sp modelId="{7E4CC1C6-F501-4B70-94C1-11F61FF9BD6F}">
      <dsp:nvSpPr>
        <dsp:cNvPr id="0" name=""/>
        <dsp:cNvSpPr/>
      </dsp:nvSpPr>
      <dsp:spPr>
        <a:xfrm>
          <a:off x="6300201" y="2376262"/>
          <a:ext cx="2283122" cy="1556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DIPENDENTI</a:t>
          </a:r>
          <a:r>
            <a:rPr lang="it-IT" sz="2400" kern="1200" dirty="0" smtClean="0"/>
            <a:t> </a:t>
          </a:r>
          <a:r>
            <a:rPr lang="it-IT" sz="2400" b="1" kern="1200" dirty="0" smtClean="0"/>
            <a:t>NELLE ADI</a:t>
          </a:r>
          <a:endParaRPr lang="it-IT" sz="2400" b="1" kern="1200" dirty="0"/>
        </a:p>
      </dsp:txBody>
      <dsp:txXfrm>
        <a:off x="6300201" y="2376262"/>
        <a:ext cx="2283122" cy="1556795"/>
      </dsp:txXfrm>
    </dsp:sp>
    <dsp:sp modelId="{D12ED8CC-D020-41F8-A900-EDCECE44D95A}">
      <dsp:nvSpPr>
        <dsp:cNvPr id="0" name=""/>
        <dsp:cNvSpPr/>
      </dsp:nvSpPr>
      <dsp:spPr>
        <a:xfrm rot="5400000">
          <a:off x="4480504" y="4376112"/>
          <a:ext cx="488258" cy="34183"/>
        </a:xfrm>
        <a:custGeom>
          <a:avLst/>
          <a:gdLst/>
          <a:ahLst/>
          <a:cxnLst/>
          <a:rect l="0" t="0" r="0" b="0"/>
          <a:pathLst>
            <a:path>
              <a:moveTo>
                <a:pt x="0" y="17091"/>
              </a:moveTo>
              <a:lnTo>
                <a:pt x="488258" y="170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5400000">
        <a:off x="4712427" y="4380997"/>
        <a:ext cx="24412" cy="24412"/>
      </dsp:txXfrm>
    </dsp:sp>
    <dsp:sp modelId="{3AF45F92-4560-40E8-9681-0BDAD42B8573}">
      <dsp:nvSpPr>
        <dsp:cNvPr id="0" name=""/>
        <dsp:cNvSpPr/>
      </dsp:nvSpPr>
      <dsp:spPr>
        <a:xfrm>
          <a:off x="3241285" y="4637333"/>
          <a:ext cx="2966696" cy="1556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SERVIZI INFERMIERISTICI TERRITORIALI</a:t>
          </a:r>
          <a:endParaRPr lang="it-IT" sz="2400" b="1" kern="1200" dirty="0"/>
        </a:p>
      </dsp:txBody>
      <dsp:txXfrm>
        <a:off x="3241285" y="4637333"/>
        <a:ext cx="2966696" cy="1556795"/>
      </dsp:txXfrm>
    </dsp:sp>
    <dsp:sp modelId="{B0F7779B-4254-4574-9D49-B056A875ADE8}">
      <dsp:nvSpPr>
        <dsp:cNvPr id="0" name=""/>
        <dsp:cNvSpPr/>
      </dsp:nvSpPr>
      <dsp:spPr>
        <a:xfrm rot="10800000">
          <a:off x="3244053" y="3137568"/>
          <a:ext cx="175818" cy="34183"/>
        </a:xfrm>
        <a:custGeom>
          <a:avLst/>
          <a:gdLst/>
          <a:ahLst/>
          <a:cxnLst/>
          <a:rect l="0" t="0" r="0" b="0"/>
          <a:pathLst>
            <a:path>
              <a:moveTo>
                <a:pt x="0" y="17091"/>
              </a:moveTo>
              <a:lnTo>
                <a:pt x="175818" y="170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0800000">
        <a:off x="3327567" y="3150264"/>
        <a:ext cx="8790" cy="8790"/>
      </dsp:txXfrm>
    </dsp:sp>
    <dsp:sp modelId="{57ABACEF-D403-43A3-8513-BA67229CECC7}">
      <dsp:nvSpPr>
        <dsp:cNvPr id="0" name=""/>
        <dsp:cNvSpPr/>
      </dsp:nvSpPr>
      <dsp:spPr>
        <a:xfrm>
          <a:off x="350396" y="2376262"/>
          <a:ext cx="2893657" cy="1556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PRESIDI ANTIDECUBITO</a:t>
          </a:r>
          <a:endParaRPr lang="it-IT" sz="2400" b="1" kern="1200" dirty="0"/>
        </a:p>
      </dsp:txBody>
      <dsp:txXfrm>
        <a:off x="350396" y="2376262"/>
        <a:ext cx="2893657" cy="1556795"/>
      </dsp:txXfrm>
    </dsp:sp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D988F8-FAB0-4BA6-90F9-687CF6671189}">
      <dsp:nvSpPr>
        <dsp:cNvPr id="0" name=""/>
        <dsp:cNvSpPr/>
      </dsp:nvSpPr>
      <dsp:spPr>
        <a:xfrm>
          <a:off x="0" y="181"/>
          <a:ext cx="9144000" cy="6459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CONCLUSIONI</a:t>
          </a:r>
          <a:endParaRPr lang="it-IT" sz="3600" b="1" kern="1200" dirty="0"/>
        </a:p>
      </dsp:txBody>
      <dsp:txXfrm>
        <a:off x="0" y="181"/>
        <a:ext cx="9144000" cy="645967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577690-CACD-4E84-8801-74D66AAEF422}">
      <dsp:nvSpPr>
        <dsp:cNvPr id="0" name=""/>
        <dsp:cNvSpPr/>
      </dsp:nvSpPr>
      <dsp:spPr>
        <a:xfrm>
          <a:off x="0" y="995356"/>
          <a:ext cx="475252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9655B-7596-4146-AE40-690196DD5A60}">
      <dsp:nvSpPr>
        <dsp:cNvPr id="0" name=""/>
        <dsp:cNvSpPr/>
      </dsp:nvSpPr>
      <dsp:spPr>
        <a:xfrm>
          <a:off x="226487" y="36400"/>
          <a:ext cx="4523565" cy="1295672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25744" tIns="0" rIns="125744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La </a:t>
          </a:r>
          <a:r>
            <a:rPr lang="it-IT" sz="2400" b="1" kern="1200" dirty="0" err="1" smtClean="0"/>
            <a:t>CL</a:t>
          </a:r>
          <a:r>
            <a:rPr lang="it-IT" sz="2400" b="1" kern="1200" dirty="0" smtClean="0"/>
            <a:t> ha intercettato un alto numero di ‘quasi eventi’/’errori latenti’</a:t>
          </a:r>
          <a:endParaRPr lang="it-IT" sz="2400" kern="1200" dirty="0"/>
        </a:p>
      </dsp:txBody>
      <dsp:txXfrm>
        <a:off x="226487" y="36400"/>
        <a:ext cx="4523565" cy="1295672"/>
      </dsp:txXfrm>
    </dsp:sp>
    <dsp:sp modelId="{8649D3BA-551F-44DC-8691-117D2D1E46B5}">
      <dsp:nvSpPr>
        <dsp:cNvPr id="0" name=""/>
        <dsp:cNvSpPr/>
      </dsp:nvSpPr>
      <dsp:spPr>
        <a:xfrm>
          <a:off x="0" y="3718903"/>
          <a:ext cx="475252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6C3863-414F-4DDD-96CC-C6CEAA93707E}">
      <dsp:nvSpPr>
        <dsp:cNvPr id="0" name=""/>
        <dsp:cNvSpPr/>
      </dsp:nvSpPr>
      <dsp:spPr>
        <a:xfrm>
          <a:off x="308555" y="1895124"/>
          <a:ext cx="4441274" cy="235335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25744" tIns="0" rIns="125744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La sua corretta applicazione richiede consapevolezza e adeguata formazione di tutti i professionisti coinvolti; significativa è infatti la distribuzione degli errori per professionalità </a:t>
          </a:r>
          <a:endParaRPr lang="it-IT" sz="2400" kern="1200" dirty="0"/>
        </a:p>
      </dsp:txBody>
      <dsp:txXfrm>
        <a:off x="308555" y="1895124"/>
        <a:ext cx="4441274" cy="2353350"/>
      </dsp:txXfrm>
    </dsp:sp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4674E4-5B27-47A0-8B3D-62E167594C76}">
      <dsp:nvSpPr>
        <dsp:cNvPr id="0" name=""/>
        <dsp:cNvSpPr/>
      </dsp:nvSpPr>
      <dsp:spPr>
        <a:xfrm>
          <a:off x="0" y="337921"/>
          <a:ext cx="3600399" cy="1332124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/>
            <a:t>La Dimissione è un processo ad alta complessità</a:t>
          </a:r>
          <a:endParaRPr lang="it-IT" sz="3000" b="1" kern="1200" dirty="0"/>
        </a:p>
      </dsp:txBody>
      <dsp:txXfrm>
        <a:off x="0" y="337921"/>
        <a:ext cx="3600399" cy="1332124"/>
      </dsp:txXfrm>
    </dsp:sp>
    <dsp:sp modelId="{1685BE1F-669B-46A7-81DF-59FD4E120343}">
      <dsp:nvSpPr>
        <dsp:cNvPr id="0" name=""/>
        <dsp:cNvSpPr/>
      </dsp:nvSpPr>
      <dsp:spPr>
        <a:xfrm>
          <a:off x="0" y="1938361"/>
          <a:ext cx="3600399" cy="3709974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/>
            <a:t>La Checklist </a:t>
          </a:r>
          <a:r>
            <a:rPr lang="it-IT" sz="3000" b="1" kern="1200" dirty="0" err="1" smtClean="0"/>
            <a:t>pò</a:t>
          </a:r>
          <a:r>
            <a:rPr lang="it-IT" sz="3000" b="1" kern="1200" dirty="0" smtClean="0"/>
            <a:t> essere un valido strumento per migliorare la continuità assistenziale ospedale-territorio e la sicurezza alla dimissione</a:t>
          </a:r>
          <a:endParaRPr lang="it-IT" sz="3000" b="1" kern="1200" dirty="0"/>
        </a:p>
      </dsp:txBody>
      <dsp:txXfrm>
        <a:off x="0" y="1938361"/>
        <a:ext cx="3600399" cy="3709974"/>
      </dsp:txXfrm>
    </dsp:sp>
  </dsp:spTree>
</dsp:drawing>
</file>

<file path=ppt/diagrams/drawing3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AB1FFA-43CE-4203-8A7A-962FD252FA68}">
      <dsp:nvSpPr>
        <dsp:cNvPr id="0" name=""/>
        <dsp:cNvSpPr/>
      </dsp:nvSpPr>
      <dsp:spPr>
        <a:xfrm>
          <a:off x="0" y="1872373"/>
          <a:ext cx="8784975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56631-033E-49AD-AAF8-3976DC5BB5AB}">
      <dsp:nvSpPr>
        <dsp:cNvPr id="0" name=""/>
        <dsp:cNvSpPr/>
      </dsp:nvSpPr>
      <dsp:spPr>
        <a:xfrm>
          <a:off x="292807" y="0"/>
          <a:ext cx="4176052" cy="2283768"/>
        </a:xfrm>
        <a:prstGeom prst="roundRect">
          <a:avLst/>
        </a:prstGeom>
        <a:solidFill>
          <a:srgbClr val="E5B8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I dati raccolti ci spingono a  proseguire nella cura di ciascun processo che avvenga in ospedale, dall’ammissione , al ricovero, alla dimissione</a:t>
          </a:r>
          <a:endParaRPr lang="it-IT" sz="2400" kern="1200" dirty="0">
            <a:solidFill>
              <a:schemeClr val="tx1"/>
            </a:solidFill>
          </a:endParaRPr>
        </a:p>
      </dsp:txBody>
      <dsp:txXfrm>
        <a:off x="292807" y="0"/>
        <a:ext cx="4176052" cy="2283768"/>
      </dsp:txXfrm>
    </dsp:sp>
    <dsp:sp modelId="{E7C683F5-E956-40E8-A01E-8AFE42958A4D}">
      <dsp:nvSpPr>
        <dsp:cNvPr id="0" name=""/>
        <dsp:cNvSpPr/>
      </dsp:nvSpPr>
      <dsp:spPr>
        <a:xfrm>
          <a:off x="0" y="3797072"/>
          <a:ext cx="8784975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4E42FE-F859-41DC-844F-48C2CA81DA26}">
      <dsp:nvSpPr>
        <dsp:cNvPr id="0" name=""/>
        <dsp:cNvSpPr/>
      </dsp:nvSpPr>
      <dsp:spPr>
        <a:xfrm>
          <a:off x="3377832" y="2729173"/>
          <a:ext cx="4759085" cy="1481178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La </a:t>
          </a:r>
          <a:r>
            <a:rPr lang="it-IT" sz="2400" b="1" kern="1200" dirty="0" err="1" smtClean="0"/>
            <a:t>CL</a:t>
          </a:r>
          <a:r>
            <a:rPr lang="it-IT" sz="2400" b="1" kern="1200" dirty="0" smtClean="0"/>
            <a:t> ci restituisce una visione globale del malato</a:t>
          </a:r>
          <a:endParaRPr lang="it-IT" sz="2400" b="1" kern="1200" dirty="0"/>
        </a:p>
      </dsp:txBody>
      <dsp:txXfrm>
        <a:off x="3377832" y="2729173"/>
        <a:ext cx="4759085" cy="1481178"/>
      </dsp:txXfrm>
    </dsp:sp>
    <dsp:sp modelId="{45F7DF94-8684-4CF4-98AD-933C620B620D}">
      <dsp:nvSpPr>
        <dsp:cNvPr id="0" name=""/>
        <dsp:cNvSpPr/>
      </dsp:nvSpPr>
      <dsp:spPr>
        <a:xfrm>
          <a:off x="0" y="5845243"/>
          <a:ext cx="8784975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41530-A518-4FE2-9CBE-EEE9E4007724}">
      <dsp:nvSpPr>
        <dsp:cNvPr id="0" name=""/>
        <dsp:cNvSpPr/>
      </dsp:nvSpPr>
      <dsp:spPr>
        <a:xfrm>
          <a:off x="439248" y="4824548"/>
          <a:ext cx="5253503" cy="1604650"/>
        </a:xfrm>
        <a:prstGeom prst="roundRect">
          <a:avLst/>
        </a:prstGeom>
        <a:solidFill>
          <a:srgbClr val="E5B8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rPr>
            <a:t>Al fine di confermare i risultati ottenuti sono auspicabili u</a:t>
          </a:r>
          <a:r>
            <a:rPr kumimoji="0" lang="it-IT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rPr>
            <a:t>lteriori studi anche in aree di degenza (pediatria, chirurgie </a:t>
          </a:r>
          <a:r>
            <a:rPr kumimoji="0" lang="it-IT" sz="24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rPr>
            <a:t>et</a:t>
          </a:r>
          <a:r>
            <a:rPr kumimoji="0" lang="it-IT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rPr>
            <a:t> c)</a:t>
          </a:r>
          <a:endParaRPr lang="it-IT" sz="2400" kern="1200" dirty="0">
            <a:solidFill>
              <a:schemeClr val="tx1"/>
            </a:solidFill>
          </a:endParaRPr>
        </a:p>
      </dsp:txBody>
      <dsp:txXfrm>
        <a:off x="439248" y="4824548"/>
        <a:ext cx="5253503" cy="16046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14E4B7-4156-417C-B9ED-A37194FC5696}">
      <dsp:nvSpPr>
        <dsp:cNvPr id="0" name=""/>
        <dsp:cNvSpPr/>
      </dsp:nvSpPr>
      <dsp:spPr>
        <a:xfrm>
          <a:off x="73731" y="40197"/>
          <a:ext cx="575062" cy="1206386"/>
        </a:xfrm>
        <a:prstGeom prst="pie">
          <a:avLst>
            <a:gd name="adj1" fmla="val 5400000"/>
            <a:gd name="adj2" fmla="val 1620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DEA8F57-4FD7-4169-AF26-57B9E863E1C7}">
      <dsp:nvSpPr>
        <dsp:cNvPr id="0" name=""/>
        <dsp:cNvSpPr/>
      </dsp:nvSpPr>
      <dsp:spPr>
        <a:xfrm>
          <a:off x="362289" y="3"/>
          <a:ext cx="8350047" cy="1224135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t-IT" sz="2700" b="1" kern="1200" dirty="0" smtClean="0">
              <a:solidFill>
                <a:schemeClr val="tx2"/>
              </a:solidFill>
            </a:rPr>
            <a:t>Aumento di pazienti polipatologici, anziani, fragili, con malattie croniche soggette a frequenti riacutizzazioni</a:t>
          </a:r>
          <a:endParaRPr lang="it-IT" sz="2700" kern="1200" dirty="0">
            <a:solidFill>
              <a:schemeClr val="tx2"/>
            </a:solidFill>
          </a:endParaRPr>
        </a:p>
      </dsp:txBody>
      <dsp:txXfrm>
        <a:off x="362289" y="3"/>
        <a:ext cx="8350047" cy="122413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8E579-3D34-4229-8023-435E8FEBEA90}">
      <dsp:nvSpPr>
        <dsp:cNvPr id="0" name=""/>
        <dsp:cNvSpPr/>
      </dsp:nvSpPr>
      <dsp:spPr>
        <a:xfrm>
          <a:off x="0" y="395"/>
          <a:ext cx="9144000" cy="5478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DIMISSIONI OSPEDALIERE</a:t>
          </a:r>
          <a:endParaRPr lang="it-IT" sz="3600" b="1" kern="1200" dirty="0"/>
        </a:p>
      </dsp:txBody>
      <dsp:txXfrm>
        <a:off x="0" y="395"/>
        <a:ext cx="9144000" cy="54788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81798E-569E-4088-B85A-956DFF3FEC8B}">
      <dsp:nvSpPr>
        <dsp:cNvPr id="0" name=""/>
        <dsp:cNvSpPr/>
      </dsp:nvSpPr>
      <dsp:spPr>
        <a:xfrm>
          <a:off x="2555778" y="2376250"/>
          <a:ext cx="4032454" cy="13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PIANIFICARE LA DIMISSIONE</a:t>
          </a:r>
          <a:endParaRPr lang="it-IT" sz="3200" b="1" kern="1200" dirty="0"/>
        </a:p>
      </dsp:txBody>
      <dsp:txXfrm>
        <a:off x="2555778" y="2376250"/>
        <a:ext cx="4032454" cy="1354729"/>
      </dsp:txXfrm>
    </dsp:sp>
    <dsp:sp modelId="{83C45A16-BD9F-4B24-A2E6-73A86B3B60EE}">
      <dsp:nvSpPr>
        <dsp:cNvPr id="0" name=""/>
        <dsp:cNvSpPr/>
      </dsp:nvSpPr>
      <dsp:spPr>
        <a:xfrm rot="12381663">
          <a:off x="1086418" y="1633305"/>
          <a:ext cx="235383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F4F23-E1ED-4929-AEE0-92FFE1B265BD}">
      <dsp:nvSpPr>
        <dsp:cNvPr id="0" name=""/>
        <dsp:cNvSpPr/>
      </dsp:nvSpPr>
      <dsp:spPr>
        <a:xfrm>
          <a:off x="0" y="866014"/>
          <a:ext cx="2417602" cy="1041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CRITICO</a:t>
          </a:r>
          <a:endParaRPr lang="it-IT" sz="2800" b="1" kern="1200" dirty="0"/>
        </a:p>
      </dsp:txBody>
      <dsp:txXfrm>
        <a:off x="0" y="866014"/>
        <a:ext cx="2417602" cy="1041880"/>
      </dsp:txXfrm>
    </dsp:sp>
    <dsp:sp modelId="{A6923F09-8E3D-4B1A-BFCC-A0A79E3C53F8}">
      <dsp:nvSpPr>
        <dsp:cNvPr id="0" name=""/>
        <dsp:cNvSpPr/>
      </dsp:nvSpPr>
      <dsp:spPr>
        <a:xfrm rot="16080484">
          <a:off x="3912907" y="1417463"/>
          <a:ext cx="122360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3747-30EC-41C4-A384-648FDA4F93EF}">
      <dsp:nvSpPr>
        <dsp:cNvPr id="0" name=""/>
        <dsp:cNvSpPr/>
      </dsp:nvSpPr>
      <dsp:spPr>
        <a:xfrm>
          <a:off x="3294641" y="481554"/>
          <a:ext cx="2417602" cy="1201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</a:t>
          </a:r>
          <a:r>
            <a:rPr lang="it-IT" sz="2800" b="1" kern="1200" dirty="0" err="1" smtClean="0"/>
            <a:t>DI</a:t>
          </a:r>
          <a:r>
            <a:rPr lang="it-IT" sz="2800" b="1" kern="1200" dirty="0" smtClean="0"/>
            <a:t> TRANSIZIONE</a:t>
          </a:r>
          <a:endParaRPr lang="it-IT" sz="2800" b="1" kern="1200" dirty="0"/>
        </a:p>
      </dsp:txBody>
      <dsp:txXfrm>
        <a:off x="3294641" y="481554"/>
        <a:ext cx="2417602" cy="1201416"/>
      </dsp:txXfrm>
    </dsp:sp>
    <dsp:sp modelId="{1FC0A0C1-5590-4C91-B1A9-AE90C9EA6716}">
      <dsp:nvSpPr>
        <dsp:cNvPr id="0" name=""/>
        <dsp:cNvSpPr/>
      </dsp:nvSpPr>
      <dsp:spPr>
        <a:xfrm rot="19822149">
          <a:off x="5560637" y="1508691"/>
          <a:ext cx="2483749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216A4-4CA7-4196-AB43-1470160E7155}">
      <dsp:nvSpPr>
        <dsp:cNvPr id="0" name=""/>
        <dsp:cNvSpPr/>
      </dsp:nvSpPr>
      <dsp:spPr>
        <a:xfrm>
          <a:off x="6637707" y="674058"/>
          <a:ext cx="2488556" cy="993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EVENTO COMPLESSO</a:t>
          </a:r>
          <a:endParaRPr lang="it-IT" sz="2800" b="1" kern="1200" dirty="0"/>
        </a:p>
      </dsp:txBody>
      <dsp:txXfrm>
        <a:off x="6637707" y="674058"/>
        <a:ext cx="2488556" cy="99373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8E579-3D34-4229-8023-435E8FEBEA90}">
      <dsp:nvSpPr>
        <dsp:cNvPr id="0" name=""/>
        <dsp:cNvSpPr/>
      </dsp:nvSpPr>
      <dsp:spPr>
        <a:xfrm>
          <a:off x="0" y="395"/>
          <a:ext cx="9144000" cy="5478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DIMISSIONI OSPEDALIERE</a:t>
          </a:r>
          <a:endParaRPr lang="it-IT" sz="3600" b="1" kern="1200" dirty="0"/>
        </a:p>
      </dsp:txBody>
      <dsp:txXfrm>
        <a:off x="0" y="395"/>
        <a:ext cx="9144000" cy="54788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81798E-569E-4088-B85A-956DFF3FEC8B}">
      <dsp:nvSpPr>
        <dsp:cNvPr id="0" name=""/>
        <dsp:cNvSpPr/>
      </dsp:nvSpPr>
      <dsp:spPr>
        <a:xfrm>
          <a:off x="2555778" y="2376250"/>
          <a:ext cx="4032454" cy="1354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PIANIFICARE LA DIMISSIONE</a:t>
          </a:r>
          <a:endParaRPr lang="it-IT" sz="3200" b="1" kern="1200" dirty="0"/>
        </a:p>
      </dsp:txBody>
      <dsp:txXfrm>
        <a:off x="2555778" y="2376250"/>
        <a:ext cx="4032454" cy="1354729"/>
      </dsp:txXfrm>
    </dsp:sp>
    <dsp:sp modelId="{83C45A16-BD9F-4B24-A2E6-73A86B3B60EE}">
      <dsp:nvSpPr>
        <dsp:cNvPr id="0" name=""/>
        <dsp:cNvSpPr/>
      </dsp:nvSpPr>
      <dsp:spPr>
        <a:xfrm rot="12381663">
          <a:off x="1086418" y="1633305"/>
          <a:ext cx="235383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F4F23-E1ED-4929-AEE0-92FFE1B265BD}">
      <dsp:nvSpPr>
        <dsp:cNvPr id="0" name=""/>
        <dsp:cNvSpPr/>
      </dsp:nvSpPr>
      <dsp:spPr>
        <a:xfrm>
          <a:off x="0" y="866014"/>
          <a:ext cx="2417602" cy="1041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CRITICO</a:t>
          </a:r>
          <a:endParaRPr lang="it-IT" sz="2800" b="1" kern="1200" dirty="0"/>
        </a:p>
      </dsp:txBody>
      <dsp:txXfrm>
        <a:off x="0" y="866014"/>
        <a:ext cx="2417602" cy="1041880"/>
      </dsp:txXfrm>
    </dsp:sp>
    <dsp:sp modelId="{A6923F09-8E3D-4B1A-BFCC-A0A79E3C53F8}">
      <dsp:nvSpPr>
        <dsp:cNvPr id="0" name=""/>
        <dsp:cNvSpPr/>
      </dsp:nvSpPr>
      <dsp:spPr>
        <a:xfrm rot="16080484">
          <a:off x="3912907" y="1417463"/>
          <a:ext cx="1223601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3747-30EC-41C4-A384-648FDA4F93EF}">
      <dsp:nvSpPr>
        <dsp:cNvPr id="0" name=""/>
        <dsp:cNvSpPr/>
      </dsp:nvSpPr>
      <dsp:spPr>
        <a:xfrm>
          <a:off x="3294641" y="481554"/>
          <a:ext cx="2417602" cy="1201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MOMENTO </a:t>
          </a:r>
          <a:r>
            <a:rPr lang="it-IT" sz="2800" b="1" kern="1200" dirty="0" err="1" smtClean="0"/>
            <a:t>DI</a:t>
          </a:r>
          <a:r>
            <a:rPr lang="it-IT" sz="2800" b="1" kern="1200" dirty="0" smtClean="0"/>
            <a:t> TRANSIZIONE</a:t>
          </a:r>
          <a:endParaRPr lang="it-IT" sz="2800" b="1" kern="1200" dirty="0"/>
        </a:p>
      </dsp:txBody>
      <dsp:txXfrm>
        <a:off x="3294641" y="481554"/>
        <a:ext cx="2417602" cy="1201416"/>
      </dsp:txXfrm>
    </dsp:sp>
    <dsp:sp modelId="{1FC0A0C1-5590-4C91-B1A9-AE90C9EA6716}">
      <dsp:nvSpPr>
        <dsp:cNvPr id="0" name=""/>
        <dsp:cNvSpPr/>
      </dsp:nvSpPr>
      <dsp:spPr>
        <a:xfrm rot="19822149">
          <a:off x="5560637" y="1508691"/>
          <a:ext cx="2483749" cy="5524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216A4-4CA7-4196-AB43-1470160E7155}">
      <dsp:nvSpPr>
        <dsp:cNvPr id="0" name=""/>
        <dsp:cNvSpPr/>
      </dsp:nvSpPr>
      <dsp:spPr>
        <a:xfrm>
          <a:off x="6637707" y="674058"/>
          <a:ext cx="2488556" cy="993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EVENTO COMPLESSO</a:t>
          </a:r>
          <a:endParaRPr lang="it-IT" sz="2800" b="1" kern="1200" dirty="0"/>
        </a:p>
      </dsp:txBody>
      <dsp:txXfrm>
        <a:off x="6637707" y="674058"/>
        <a:ext cx="2488556" cy="99373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36F13C-6BC7-422B-AD00-7E5AFC9105A8}">
      <dsp:nvSpPr>
        <dsp:cNvPr id="0" name=""/>
        <dsp:cNvSpPr/>
      </dsp:nvSpPr>
      <dsp:spPr>
        <a:xfrm>
          <a:off x="2359616" y="403761"/>
          <a:ext cx="4451301" cy="130617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000" kern="1200" dirty="0" smtClean="0"/>
            <a:t>  </a:t>
          </a:r>
          <a:endParaRPr lang="it-IT" sz="6000" kern="1200" dirty="0"/>
        </a:p>
      </dsp:txBody>
      <dsp:txXfrm>
        <a:off x="2359616" y="403761"/>
        <a:ext cx="4451301" cy="1306179"/>
      </dsp:txXfrm>
    </dsp:sp>
    <dsp:sp modelId="{64CE2B56-B97B-46B4-988C-1DA767C8399C}">
      <dsp:nvSpPr>
        <dsp:cNvPr id="0" name=""/>
        <dsp:cNvSpPr/>
      </dsp:nvSpPr>
      <dsp:spPr>
        <a:xfrm rot="18487404">
          <a:off x="2939137" y="1407381"/>
          <a:ext cx="764666" cy="61430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FB9D8B50-0FB9-4817-A7D1-0DA6EB6EA0EB}">
      <dsp:nvSpPr>
        <dsp:cNvPr id="0" name=""/>
        <dsp:cNvSpPr/>
      </dsp:nvSpPr>
      <dsp:spPr>
        <a:xfrm>
          <a:off x="251514" y="2088256"/>
          <a:ext cx="2803841" cy="1862795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PRESA IN CARICO DEL PROBLEMA</a:t>
          </a:r>
          <a:endParaRPr lang="it-IT" sz="2800" b="1" kern="1200" dirty="0"/>
        </a:p>
      </dsp:txBody>
      <dsp:txXfrm>
        <a:off x="251514" y="2088256"/>
        <a:ext cx="2803841" cy="1862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464B2-786D-43F4-B4D7-947B71A5191C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E1F38-2DED-4EB1-A025-E22D1EAAF1C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E1F38-2DED-4EB1-A025-E22D1EAAF1C3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E1F38-2DED-4EB1-A025-E22D1EAAF1C3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41276-6BC2-4FE9-A6FE-81BF5534D1AE}" type="datetimeFigureOut">
              <a:rPr lang="it-IT" smtClean="0"/>
              <a:pPr/>
              <a:t>11/12/2016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29368-5E4D-4611-AAC0-2EA03350E8D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12" Type="http://schemas.openxmlformats.org/officeDocument/2006/relationships/image" Target="../media/image6.gif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7" Type="http://schemas.openxmlformats.org/officeDocument/2006/relationships/image" Target="../media/image7.jpe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13" Type="http://schemas.openxmlformats.org/officeDocument/2006/relationships/image" Target="../media/image20.jpeg"/><Relationship Id="rId3" Type="http://schemas.openxmlformats.org/officeDocument/2006/relationships/diagramLayout" Target="../diagrams/layout33.xml"/><Relationship Id="rId7" Type="http://schemas.openxmlformats.org/officeDocument/2006/relationships/diagramData" Target="../diagrams/data34.xml"/><Relationship Id="rId12" Type="http://schemas.openxmlformats.org/officeDocument/2006/relationships/image" Target="../media/image19.jpe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3.xml"/><Relationship Id="rId11" Type="http://schemas.microsoft.com/office/2007/relationships/diagramDrawing" Target="../diagrams/drawing34.xml"/><Relationship Id="rId5" Type="http://schemas.openxmlformats.org/officeDocument/2006/relationships/diagramColors" Target="../diagrams/colors33.xml"/><Relationship Id="rId15" Type="http://schemas.openxmlformats.org/officeDocument/2006/relationships/image" Target="../media/image22.jpeg"/><Relationship Id="rId10" Type="http://schemas.openxmlformats.org/officeDocument/2006/relationships/diagramColors" Target="../diagrams/colors34.xml"/><Relationship Id="rId4" Type="http://schemas.openxmlformats.org/officeDocument/2006/relationships/diagramQuickStyle" Target="../diagrams/quickStyle33.xml"/><Relationship Id="rId9" Type="http://schemas.openxmlformats.org/officeDocument/2006/relationships/diagramQuickStyle" Target="../diagrams/quickStyle34.xml"/><Relationship Id="rId1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13" Type="http://schemas.openxmlformats.org/officeDocument/2006/relationships/diagramLayout" Target="../diagrams/layout37.xml"/><Relationship Id="rId3" Type="http://schemas.openxmlformats.org/officeDocument/2006/relationships/diagramLayout" Target="../diagrams/layout35.xml"/><Relationship Id="rId7" Type="http://schemas.openxmlformats.org/officeDocument/2006/relationships/diagramData" Target="../diagrams/data36.xml"/><Relationship Id="rId12" Type="http://schemas.openxmlformats.org/officeDocument/2006/relationships/diagramData" Target="../diagrams/data37.xml"/><Relationship Id="rId17" Type="http://schemas.openxmlformats.org/officeDocument/2006/relationships/image" Target="../media/image23.jpeg"/><Relationship Id="rId2" Type="http://schemas.openxmlformats.org/officeDocument/2006/relationships/diagramData" Target="../diagrams/data35.xml"/><Relationship Id="rId16" Type="http://schemas.microsoft.com/office/2007/relationships/diagramDrawing" Target="../diagrams/drawing3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5.xml"/><Relationship Id="rId11" Type="http://schemas.microsoft.com/office/2007/relationships/diagramDrawing" Target="../diagrams/drawing36.xml"/><Relationship Id="rId5" Type="http://schemas.openxmlformats.org/officeDocument/2006/relationships/diagramColors" Target="../diagrams/colors35.xml"/><Relationship Id="rId15" Type="http://schemas.openxmlformats.org/officeDocument/2006/relationships/diagramColors" Target="../diagrams/colors37.xml"/><Relationship Id="rId10" Type="http://schemas.openxmlformats.org/officeDocument/2006/relationships/diagramColors" Target="../diagrams/colors36.xml"/><Relationship Id="rId4" Type="http://schemas.openxmlformats.org/officeDocument/2006/relationships/diagramQuickStyle" Target="../diagrams/quickStyle35.xml"/><Relationship Id="rId9" Type="http://schemas.openxmlformats.org/officeDocument/2006/relationships/diagramQuickStyle" Target="../diagrams/quickStyle36.xml"/><Relationship Id="rId14" Type="http://schemas.openxmlformats.org/officeDocument/2006/relationships/diagramQuickStyle" Target="../diagrams/quickStyle3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38.xml"/><Relationship Id="rId7" Type="http://schemas.openxmlformats.org/officeDocument/2006/relationships/image" Target="../media/image24.jpeg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Relationship Id="rId9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diagramLayout" Target="../diagrams/layout15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diagramData" Target="../diagrams/data15.xml"/><Relationship Id="rId2" Type="http://schemas.openxmlformats.org/officeDocument/2006/relationships/diagramData" Target="../diagrams/data13.xml"/><Relationship Id="rId16" Type="http://schemas.microsoft.com/office/2007/relationships/diagramDrawing" Target="../diagrams/drawing1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5" Type="http://schemas.openxmlformats.org/officeDocument/2006/relationships/diagramColors" Target="../diagrams/colors15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Relationship Id="rId14" Type="http://schemas.openxmlformats.org/officeDocument/2006/relationships/diagramQuickStyle" Target="../diagrams/quickStyle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diagramLayout" Target="../diagrams/layout18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12" Type="http://schemas.openxmlformats.org/officeDocument/2006/relationships/diagramData" Target="../diagrams/data18.xml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5" Type="http://schemas.openxmlformats.org/officeDocument/2006/relationships/diagramColors" Target="../diagrams/colors18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QuickStyle" Target="../diagrams/quickStyle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13" Type="http://schemas.openxmlformats.org/officeDocument/2006/relationships/diagramLayout" Target="../diagrams/layout21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12" Type="http://schemas.openxmlformats.org/officeDocument/2006/relationships/diagramData" Target="../diagrams/data21.xml"/><Relationship Id="rId2" Type="http://schemas.openxmlformats.org/officeDocument/2006/relationships/diagramData" Target="../diagrams/data19.xml"/><Relationship Id="rId16" Type="http://schemas.microsoft.com/office/2007/relationships/diagramDrawing" Target="../diagrams/drawing2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5" Type="http://schemas.openxmlformats.org/officeDocument/2006/relationships/diagramColors" Target="../diagrams/colors21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Relationship Id="rId14" Type="http://schemas.openxmlformats.org/officeDocument/2006/relationships/diagramQuickStyle" Target="../diagrams/quickStyle2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13" Type="http://schemas.openxmlformats.org/officeDocument/2006/relationships/diagramLayout" Target="../diagrams/layout24.xml"/><Relationship Id="rId18" Type="http://schemas.openxmlformats.org/officeDocument/2006/relationships/diagramLayout" Target="../diagrams/layout25.xml"/><Relationship Id="rId26" Type="http://schemas.microsoft.com/office/2007/relationships/diagramDrawing" Target="../diagrams/drawing26.xml"/><Relationship Id="rId3" Type="http://schemas.openxmlformats.org/officeDocument/2006/relationships/diagramLayout" Target="../diagrams/layout22.xml"/><Relationship Id="rId21" Type="http://schemas.microsoft.com/office/2007/relationships/diagramDrawing" Target="../diagrams/drawing25.xml"/><Relationship Id="rId7" Type="http://schemas.openxmlformats.org/officeDocument/2006/relationships/diagramData" Target="../diagrams/data23.xml"/><Relationship Id="rId12" Type="http://schemas.openxmlformats.org/officeDocument/2006/relationships/diagramData" Target="../diagrams/data24.xml"/><Relationship Id="rId17" Type="http://schemas.openxmlformats.org/officeDocument/2006/relationships/diagramData" Target="../diagrams/data25.xml"/><Relationship Id="rId25" Type="http://schemas.openxmlformats.org/officeDocument/2006/relationships/diagramColors" Target="../diagrams/colors26.xml"/><Relationship Id="rId2" Type="http://schemas.openxmlformats.org/officeDocument/2006/relationships/diagramData" Target="../diagrams/data22.xml"/><Relationship Id="rId16" Type="http://schemas.microsoft.com/office/2007/relationships/diagramDrawing" Target="../diagrams/drawing24.xml"/><Relationship Id="rId20" Type="http://schemas.openxmlformats.org/officeDocument/2006/relationships/diagramColors" Target="../diagrams/colors2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2.xml"/><Relationship Id="rId11" Type="http://schemas.microsoft.com/office/2007/relationships/diagramDrawing" Target="../diagrams/drawing23.xml"/><Relationship Id="rId24" Type="http://schemas.openxmlformats.org/officeDocument/2006/relationships/diagramQuickStyle" Target="../diagrams/quickStyle26.xml"/><Relationship Id="rId5" Type="http://schemas.openxmlformats.org/officeDocument/2006/relationships/diagramColors" Target="../diagrams/colors22.xml"/><Relationship Id="rId15" Type="http://schemas.openxmlformats.org/officeDocument/2006/relationships/diagramColors" Target="../diagrams/colors24.xml"/><Relationship Id="rId23" Type="http://schemas.openxmlformats.org/officeDocument/2006/relationships/diagramLayout" Target="../diagrams/layout26.xml"/><Relationship Id="rId10" Type="http://schemas.openxmlformats.org/officeDocument/2006/relationships/diagramColors" Target="../diagrams/colors23.xml"/><Relationship Id="rId19" Type="http://schemas.openxmlformats.org/officeDocument/2006/relationships/diagramQuickStyle" Target="../diagrams/quickStyle25.xml"/><Relationship Id="rId4" Type="http://schemas.openxmlformats.org/officeDocument/2006/relationships/diagramQuickStyle" Target="../diagrams/quickStyle22.xml"/><Relationship Id="rId9" Type="http://schemas.openxmlformats.org/officeDocument/2006/relationships/diagramQuickStyle" Target="../diagrams/quickStyle23.xml"/><Relationship Id="rId14" Type="http://schemas.openxmlformats.org/officeDocument/2006/relationships/diagramQuickStyle" Target="../diagrams/quickStyle24.xml"/><Relationship Id="rId22" Type="http://schemas.openxmlformats.org/officeDocument/2006/relationships/diagramData" Target="../diagrams/data26.xml"/><Relationship Id="rId27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43608" y="734839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it-IT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Università degli Studi di Parma</a:t>
            </a:r>
            <a:b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Facoltà di Medicina e Chirurgia                       </a:t>
            </a:r>
            <a:b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it-IT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Corso di Laurea in Medicina e Chirurgia</a:t>
            </a:r>
            <a:r>
              <a:rPr lang="it-IT" sz="36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it-IT" sz="36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it-IT" sz="3600" b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1916832"/>
            <a:ext cx="9144000" cy="28803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it-IT" sz="1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CHECK-LIST PER LA DIMISSIONE DEL PAZIENTE POLIPATOLOGICO E FRAGILE: STUDIO PILOTA </a:t>
            </a:r>
            <a:r>
              <a:rPr lang="it-IT" sz="1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it-IT" sz="1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UN NUOVO STRUMENTO PER GARANTIRE LA CONTINUITA’ ASSISTENZIALE E MIGLIORARE LA </a:t>
            </a:r>
            <a:r>
              <a:rPr lang="it-IT" sz="1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SICUREZZA </a:t>
            </a:r>
          </a:p>
          <a:p>
            <a:pPr algn="l"/>
            <a:endParaRPr lang="it-IT" sz="9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it-IT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Immagine 3" descr="File:Unipr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48000" cy="15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0" y="63720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ANNO ACCADEMICO 2011/2012</a:t>
            </a:r>
            <a:endParaRPr lang="it-IT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0" y="545741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Laureanda:</a:t>
            </a:r>
          </a:p>
          <a:p>
            <a:pPr algn="r"/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Novella Ceretti</a:t>
            </a:r>
            <a:endParaRPr lang="it-IT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0" y="4149080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Relatori:</a:t>
            </a:r>
          </a:p>
          <a:p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Chiar.mo Prof. Loris Borghi</a:t>
            </a:r>
          </a:p>
          <a:p>
            <a:r>
              <a:rPr lang="it-IT" sz="2000" b="1" dirty="0" err="1" smtClean="0">
                <a:latin typeface="Times New Roman" pitchFamily="18" charset="0"/>
                <a:cs typeface="Times New Roman" pitchFamily="18" charset="0"/>
              </a:rPr>
              <a:t>Chiar.ma</a:t>
            </a:r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 Prof. Erminia </a:t>
            </a:r>
            <a:r>
              <a:rPr lang="it-IT" sz="2000" b="1" dirty="0" err="1" smtClean="0">
                <a:latin typeface="Times New Roman" pitchFamily="18" charset="0"/>
                <a:cs typeface="Times New Roman" pitchFamily="18" charset="0"/>
              </a:rPr>
              <a:t>Ridolo</a:t>
            </a:r>
            <a:endParaRPr lang="it-IT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Tutore</a:t>
            </a:r>
          </a:p>
          <a:p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Dott. Antonio </a:t>
            </a:r>
            <a:r>
              <a:rPr lang="it-IT" sz="2000" b="1" dirty="0" err="1" smtClean="0">
                <a:latin typeface="Times New Roman" pitchFamily="18" charset="0"/>
                <a:cs typeface="Times New Roman" pitchFamily="18" charset="0"/>
              </a:rPr>
              <a:t>Nouvenne</a:t>
            </a:r>
            <a:endParaRPr lang="it-IT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0" y="436510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Correlatore:</a:t>
            </a:r>
          </a:p>
          <a:p>
            <a:pPr algn="r"/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Chiar.mo Prof. Pierantonio </a:t>
            </a:r>
            <a:r>
              <a:rPr lang="it-IT" sz="2000" b="1" dirty="0" err="1" smtClean="0">
                <a:latin typeface="Times New Roman" pitchFamily="18" charset="0"/>
                <a:cs typeface="Times New Roman" pitchFamily="18" charset="0"/>
              </a:rPr>
              <a:t>Muzzetto</a:t>
            </a:r>
            <a:endParaRPr lang="it-IT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a 9"/>
          <p:cNvGraphicFramePr/>
          <p:nvPr/>
        </p:nvGraphicFramePr>
        <p:xfrm>
          <a:off x="0" y="620688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ma 8"/>
          <p:cNvGraphicFramePr/>
          <p:nvPr/>
        </p:nvGraphicFramePr>
        <p:xfrm>
          <a:off x="0" y="0"/>
          <a:ext cx="9144000" cy="635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1" name="Immagine 10" descr="checklist2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23528" y="764704"/>
            <a:ext cx="2089192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ma 14"/>
          <p:cNvGraphicFramePr/>
          <p:nvPr/>
        </p:nvGraphicFramePr>
        <p:xfrm>
          <a:off x="0" y="0"/>
          <a:ext cx="9144000" cy="1916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Diagramma 15"/>
          <p:cNvGraphicFramePr/>
          <p:nvPr/>
        </p:nvGraphicFramePr>
        <p:xfrm>
          <a:off x="179512" y="1844824"/>
          <a:ext cx="8784976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0" y="14847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Obiettivi</a:t>
            </a:r>
            <a:endParaRPr lang="it-IT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1196753"/>
            <a:ext cx="244827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dirty="0" smtClean="0"/>
          </a:p>
          <a:p>
            <a:pPr algn="just"/>
            <a:r>
              <a:rPr lang="it-IT" sz="4000" dirty="0" smtClean="0"/>
              <a:t>  </a:t>
            </a:r>
            <a:endParaRPr lang="it-IT" sz="4000" b="1" dirty="0" smtClean="0"/>
          </a:p>
          <a:p>
            <a:pPr algn="just"/>
            <a:endParaRPr lang="it-IT" dirty="0" smtClean="0"/>
          </a:p>
          <a:p>
            <a:pPr algn="just"/>
            <a:endParaRPr lang="it-IT" dirty="0" smtClean="0"/>
          </a:p>
          <a:p>
            <a:pPr algn="just"/>
            <a:endParaRPr lang="it-IT" dirty="0" smtClean="0"/>
          </a:p>
          <a:p>
            <a:pPr marL="342900" indent="-342900" algn="just"/>
            <a:endParaRPr lang="it-IT" dirty="0"/>
          </a:p>
          <a:p>
            <a:pPr marL="342900" indent="-342900" algn="just"/>
            <a:endParaRPr lang="it-IT" dirty="0" smtClean="0"/>
          </a:p>
          <a:p>
            <a:pPr marL="342900" indent="-342900" algn="just"/>
            <a:endParaRPr lang="it-IT" sz="2800" b="1" dirty="0" smtClean="0"/>
          </a:p>
          <a:p>
            <a:pPr marL="342900" indent="-342900" algn="just"/>
            <a:endParaRPr lang="it-IT" dirty="0"/>
          </a:p>
        </p:txBody>
      </p:sp>
      <p:sp>
        <p:nvSpPr>
          <p:cNvPr id="8" name="Freccia a destra 7"/>
          <p:cNvSpPr/>
          <p:nvPr/>
        </p:nvSpPr>
        <p:spPr>
          <a:xfrm>
            <a:off x="2915816" y="1700808"/>
            <a:ext cx="1080120" cy="360040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4139952" y="1606148"/>
            <a:ext cx="4572000" cy="3046988"/>
          </a:xfrm>
          <a:prstGeom prst="rect">
            <a:avLst/>
          </a:prstGeom>
          <a:solidFill>
            <a:srgbClr val="F4D038"/>
          </a:solidFill>
          <a:ln>
            <a:solidFill>
              <a:srgbClr val="F4D038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it-IT" sz="3200" b="1" dirty="0" smtClean="0"/>
              <a:t>Un </a:t>
            </a:r>
            <a:r>
              <a:rPr lang="it-IT" sz="3200" b="1" dirty="0" err="1" smtClean="0"/>
              <a:t>panel</a:t>
            </a:r>
            <a:r>
              <a:rPr lang="it-IT" sz="3200" b="1" dirty="0" smtClean="0"/>
              <a:t> di esperti multidisciplinare ha adattato dalla letteratura internazionale alla realtà italiana una check-list per la dimissione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95536" y="155679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Estate 2011</a:t>
            </a: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" y="571327"/>
            <a:ext cx="9144000" cy="76944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4400" b="1" cap="none" spc="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UNA CHECK-LIST PER LA DIMISSIONE</a:t>
            </a:r>
            <a:endParaRPr lang="it-IT" sz="4400" b="1" cap="none" spc="0" dirty="0">
              <a:ln w="11430">
                <a:solidFill>
                  <a:schemeClr val="tx2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4" name="Diagramma 13"/>
          <p:cNvGraphicFramePr/>
          <p:nvPr/>
        </p:nvGraphicFramePr>
        <p:xfrm>
          <a:off x="0" y="0"/>
          <a:ext cx="9144000" cy="764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http://cdn6.fotosearch.com/bthumb/IMZ/IMZ136/jde006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132856"/>
            <a:ext cx="3672408" cy="2448272"/>
          </a:xfrm>
          <a:prstGeom prst="rect">
            <a:avLst/>
          </a:prstGeom>
          <a:noFill/>
        </p:spPr>
      </p:pic>
      <p:sp>
        <p:nvSpPr>
          <p:cNvPr id="15" name="Rettangolo 14"/>
          <p:cNvSpPr/>
          <p:nvPr/>
        </p:nvSpPr>
        <p:spPr>
          <a:xfrm>
            <a:off x="539552" y="4883676"/>
            <a:ext cx="8208912" cy="1569660"/>
          </a:xfrm>
          <a:prstGeom prst="rect">
            <a:avLst/>
          </a:prstGeom>
          <a:solidFill>
            <a:srgbClr val="F4D038"/>
          </a:solidFill>
          <a:ln>
            <a:solidFill>
              <a:srgbClr val="F4D038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3200" b="1" dirty="0" smtClean="0"/>
              <a:t>La check-list è stata validata dal 1° ottobre 2011 per un mese presso l’UOC di Medicina Interna e Lungodegenza Critica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3" y="0"/>
            <a:ext cx="9107487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4096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e 11"/>
          <p:cNvSpPr/>
          <p:nvPr/>
        </p:nvSpPr>
        <p:spPr>
          <a:xfrm>
            <a:off x="107504" y="116632"/>
            <a:ext cx="432048" cy="525658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4096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107504" y="116632"/>
            <a:ext cx="432048" cy="525658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2771800" y="0"/>
            <a:ext cx="360040" cy="55892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4096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107504" y="116632"/>
            <a:ext cx="432048" cy="525658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2771800" y="0"/>
            <a:ext cx="360040" cy="55892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1979712" y="1844824"/>
            <a:ext cx="504056" cy="50405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/>
          <p:nvPr/>
        </p:nvSpPr>
        <p:spPr>
          <a:xfrm>
            <a:off x="4283968" y="188640"/>
            <a:ext cx="4716016" cy="112474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t-IT" sz="2200" b="1" dirty="0" smtClean="0"/>
              <a:t>COMPRENDE ITEM NON SOLO PROFESSIONALI MA ANCHE RELAZIONALI</a:t>
            </a:r>
            <a:endParaRPr lang="it-IT" sz="2200" dirty="0"/>
          </a:p>
        </p:txBody>
      </p:sp>
      <p:sp>
        <p:nvSpPr>
          <p:cNvPr id="5" name="Rettangolo arrotondato 4"/>
          <p:cNvSpPr/>
          <p:nvPr/>
        </p:nvSpPr>
        <p:spPr>
          <a:xfrm>
            <a:off x="3635896" y="1484784"/>
            <a:ext cx="4644008" cy="112474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t-IT" sz="2200" b="1" dirty="0" smtClean="0"/>
              <a:t>VIENE COMPILATA AL MOMENTO DELLA DIMISSIONE</a:t>
            </a:r>
            <a:endParaRPr lang="it-IT" sz="2200" dirty="0"/>
          </a:p>
        </p:txBody>
      </p:sp>
      <p:sp>
        <p:nvSpPr>
          <p:cNvPr id="6" name="Rettangolo arrotondato 5"/>
          <p:cNvSpPr/>
          <p:nvPr/>
        </p:nvSpPr>
        <p:spPr>
          <a:xfrm>
            <a:off x="1835696" y="4149080"/>
            <a:ext cx="4644008" cy="11521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t-IT" sz="2200" b="1" dirty="0" smtClean="0"/>
              <a:t>E’ APPLICATA A UN PROCESSO DINAMICO COME QUELLO DELLA DIMISSIONE</a:t>
            </a:r>
            <a:endParaRPr lang="it-IT" sz="2200" dirty="0"/>
          </a:p>
        </p:txBody>
      </p:sp>
      <p:sp>
        <p:nvSpPr>
          <p:cNvPr id="7" name="Rettangolo arrotondato 6"/>
          <p:cNvSpPr/>
          <p:nvPr/>
        </p:nvSpPr>
        <p:spPr>
          <a:xfrm>
            <a:off x="2699792" y="2780928"/>
            <a:ext cx="4644008" cy="11521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t-IT" sz="2200" b="1" dirty="0" smtClean="0"/>
              <a:t>E’ UTILIZZATA INSIEME DA TUTTE LE FIGURE PROFESSIONALI COINVOLTE NELLA DIMISSIONE </a:t>
            </a:r>
            <a:endParaRPr lang="it-IT" sz="2200" dirty="0"/>
          </a:p>
        </p:txBody>
      </p:sp>
      <p:sp>
        <p:nvSpPr>
          <p:cNvPr id="8" name="Rettangolo arrotondato 7"/>
          <p:cNvSpPr/>
          <p:nvPr/>
        </p:nvSpPr>
        <p:spPr>
          <a:xfrm>
            <a:off x="611560" y="5517232"/>
            <a:ext cx="4572000" cy="11521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t-IT" sz="2200" b="1" dirty="0" smtClean="0"/>
              <a:t>E’ STATA APPLICATA CONTEMPORANEAMENTE IN TRE SETTING </a:t>
            </a:r>
            <a:r>
              <a:rPr lang="it-IT" sz="2200" b="1" dirty="0" err="1" smtClean="0"/>
              <a:t>DI</a:t>
            </a:r>
            <a:r>
              <a:rPr lang="it-IT" sz="2200" b="1" dirty="0" smtClean="0"/>
              <a:t> CURA</a:t>
            </a:r>
            <a:endParaRPr lang="it-IT" sz="2200" dirty="0"/>
          </a:p>
        </p:txBody>
      </p:sp>
      <p:graphicFrame>
        <p:nvGraphicFramePr>
          <p:cNvPr id="16" name="Diagramma 15"/>
          <p:cNvGraphicFramePr/>
          <p:nvPr/>
        </p:nvGraphicFramePr>
        <p:xfrm>
          <a:off x="0" y="0"/>
          <a:ext cx="3275856" cy="1196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Freccia a destra 16"/>
          <p:cNvSpPr/>
          <p:nvPr/>
        </p:nvSpPr>
        <p:spPr>
          <a:xfrm rot="4423244" flipV="1">
            <a:off x="-268704" y="2430483"/>
            <a:ext cx="3415638" cy="12665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destra 17"/>
          <p:cNvSpPr/>
          <p:nvPr/>
        </p:nvSpPr>
        <p:spPr>
          <a:xfrm rot="5400000">
            <a:off x="-1584684" y="3176972"/>
            <a:ext cx="4536504" cy="14401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a destra 18"/>
          <p:cNvSpPr/>
          <p:nvPr/>
        </p:nvSpPr>
        <p:spPr>
          <a:xfrm rot="3358736" flipV="1">
            <a:off x="753982" y="1814956"/>
            <a:ext cx="2418284" cy="108654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a destra 19"/>
          <p:cNvSpPr/>
          <p:nvPr/>
        </p:nvSpPr>
        <p:spPr>
          <a:xfrm rot="2053169" flipV="1">
            <a:off x="1923729" y="1328088"/>
            <a:ext cx="1774814" cy="91147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20"/>
          <p:cNvSpPr/>
          <p:nvPr/>
        </p:nvSpPr>
        <p:spPr>
          <a:xfrm rot="607006" flipV="1">
            <a:off x="2908225" y="665857"/>
            <a:ext cx="1291026" cy="10902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2" name="Picture 4" descr="http://cdn6.fotosearch.com/bthumb/IMZ/IMZ136/jde008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3" y="2636912"/>
            <a:ext cx="1763688" cy="4221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275856" y="1101865"/>
          <a:ext cx="5760640" cy="311922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2208"/>
                <a:gridCol w="1368152"/>
                <a:gridCol w="1224136"/>
                <a:gridCol w="1296144"/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COMPILAZIONE PARTE A</a:t>
                      </a:r>
                      <a:endParaRPr lang="it-IT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Area a </a:t>
                      </a:r>
                    </a:p>
                    <a:p>
                      <a:pPr algn="ctr"/>
                      <a:r>
                        <a:rPr lang="it-IT" sz="2000" dirty="0" smtClean="0"/>
                        <a:t>alta</a:t>
                      </a:r>
                      <a:r>
                        <a:rPr lang="it-IT" sz="2000" baseline="0" dirty="0" smtClean="0"/>
                        <a:t> </a:t>
                      </a:r>
                      <a:r>
                        <a:rPr lang="it-IT" sz="2000" dirty="0" err="1" smtClean="0"/>
                        <a:t>i.a.</a:t>
                      </a:r>
                      <a:endParaRPr lang="it-IT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Area a media </a:t>
                      </a:r>
                      <a:r>
                        <a:rPr lang="it-IT" sz="2000" dirty="0" err="1" smtClean="0"/>
                        <a:t>i.a.</a:t>
                      </a:r>
                      <a:endParaRPr lang="it-IT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Area a</a:t>
                      </a:r>
                      <a:r>
                        <a:rPr lang="it-IT" sz="2000" baseline="0" dirty="0" smtClean="0"/>
                        <a:t> bassa </a:t>
                      </a:r>
                      <a:r>
                        <a:rPr lang="it-IT" sz="2000" baseline="0" dirty="0" err="1" smtClean="0"/>
                        <a:t>i.a.</a:t>
                      </a:r>
                      <a:endParaRPr lang="it-IT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55143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Parte</a:t>
                      </a:r>
                      <a:r>
                        <a:rPr lang="it-IT" sz="2400" b="1" baseline="0" dirty="0" smtClean="0"/>
                        <a:t> A non compilata</a:t>
                      </a:r>
                      <a:endParaRPr lang="it-IT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48</a:t>
                      </a:r>
                    </a:p>
                    <a:p>
                      <a:pPr algn="ctr"/>
                      <a:r>
                        <a:rPr lang="it-IT" sz="2800" b="1" dirty="0" smtClean="0"/>
                        <a:t>(14.5%)</a:t>
                      </a:r>
                      <a:endParaRPr lang="it-IT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37</a:t>
                      </a:r>
                    </a:p>
                    <a:p>
                      <a:pPr algn="ctr"/>
                      <a:r>
                        <a:rPr lang="it-IT" sz="2800" b="1" dirty="0" smtClean="0"/>
                        <a:t>(26%)</a:t>
                      </a:r>
                      <a:endParaRPr lang="it-IT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2*</a:t>
                      </a:r>
                    </a:p>
                    <a:p>
                      <a:pPr algn="ctr"/>
                      <a:r>
                        <a:rPr lang="it-IT" sz="2800" b="1" dirty="0" smtClean="0"/>
                        <a:t>(1%)</a:t>
                      </a:r>
                      <a:endParaRPr lang="it-IT" sz="2800" b="1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Parte A compilata</a:t>
                      </a:r>
                      <a:endParaRPr lang="it-IT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282</a:t>
                      </a:r>
                    </a:p>
                    <a:p>
                      <a:pPr algn="ctr"/>
                      <a:r>
                        <a:rPr lang="it-IT" sz="2800" b="1" dirty="0" smtClean="0"/>
                        <a:t>(85.5%)</a:t>
                      </a:r>
                      <a:endParaRPr lang="it-IT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107</a:t>
                      </a:r>
                    </a:p>
                    <a:p>
                      <a:pPr algn="ctr"/>
                      <a:r>
                        <a:rPr lang="it-IT" sz="2800" b="1" dirty="0" smtClean="0"/>
                        <a:t>(74%)</a:t>
                      </a:r>
                      <a:endParaRPr lang="it-IT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182</a:t>
                      </a:r>
                    </a:p>
                    <a:p>
                      <a:pPr algn="ctr"/>
                      <a:r>
                        <a:rPr lang="it-IT" sz="2800" b="1" dirty="0" smtClean="0"/>
                        <a:t>(99%)</a:t>
                      </a:r>
                      <a:endParaRPr lang="it-IT" sz="2800" b="1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9528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Totale</a:t>
                      </a:r>
                      <a:endParaRPr lang="it-IT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330</a:t>
                      </a:r>
                      <a:endParaRPr lang="it-IT" sz="2800" b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144</a:t>
                      </a:r>
                      <a:endParaRPr lang="it-IT" sz="2800" b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184</a:t>
                      </a:r>
                      <a:endParaRPr lang="it-IT" sz="2800" b="1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539552" y="4840952"/>
          <a:ext cx="8136904" cy="16123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01146"/>
                <a:gridCol w="4123293"/>
                <a:gridCol w="2112465"/>
              </a:tblGrid>
              <a:tr h="576064">
                <a:tc rowSpan="3">
                  <a:txBody>
                    <a:bodyPr/>
                    <a:lstStyle/>
                    <a:p>
                      <a:pPr algn="ctr"/>
                      <a:endParaRPr lang="it-IT" sz="2000" dirty="0" smtClean="0"/>
                    </a:p>
                    <a:p>
                      <a:pPr algn="ctr"/>
                      <a:r>
                        <a:rPr lang="it-IT" sz="2000" dirty="0" smtClean="0"/>
                        <a:t>COMPILAZIONE PARTE B</a:t>
                      </a:r>
                      <a:endParaRPr lang="it-IT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CL</a:t>
                      </a: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 compilate dal 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Medico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642 (97.6%)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0" dirty="0" err="1" smtClean="0"/>
                        <a:t>CL</a:t>
                      </a:r>
                      <a:r>
                        <a:rPr lang="it-IT" sz="2400" b="0" dirty="0" smtClean="0"/>
                        <a:t> compilate dall’</a:t>
                      </a:r>
                      <a:r>
                        <a:rPr lang="it-IT" sz="2400" b="1" dirty="0" smtClean="0"/>
                        <a:t>Infermiere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b="1" dirty="0" smtClean="0"/>
                        <a:t>648 (98.5%)</a:t>
                      </a:r>
                      <a:endParaRPr lang="it-IT" sz="2800" b="1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304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0" dirty="0" err="1" smtClean="0"/>
                        <a:t>CL</a:t>
                      </a:r>
                      <a:r>
                        <a:rPr lang="it-IT" sz="2400" b="0" dirty="0" smtClean="0"/>
                        <a:t> compilate dall’</a:t>
                      </a:r>
                      <a:r>
                        <a:rPr lang="it-IT" sz="2400" b="1" dirty="0" smtClean="0"/>
                        <a:t>Oss</a:t>
                      </a:r>
                      <a:endParaRPr lang="it-IT" sz="2400" b="1" dirty="0"/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b="1" dirty="0" smtClean="0"/>
                        <a:t>597 (90.7%)</a:t>
                      </a:r>
                      <a:endParaRPr lang="it-IT" sz="2800" b="1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>
            <a:off x="3150096" y="4221088"/>
            <a:ext cx="6606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*p</a:t>
            </a:r>
            <a:r>
              <a:rPr lang="it-IT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&lt;0.001 vs alta e media intensità (</a:t>
            </a:r>
            <a:r>
              <a:rPr lang="it-IT" b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chi-square</a:t>
            </a:r>
            <a:r>
              <a:rPr lang="it-IT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test)</a:t>
            </a:r>
            <a:endParaRPr lang="it-IT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27584" y="645333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*p</a:t>
            </a:r>
            <a:r>
              <a:rPr lang="it-IT" b="1" dirty="0" smtClean="0"/>
              <a:t>&lt;0.05</a:t>
            </a:r>
            <a:endParaRPr lang="it-IT" b="1" dirty="0"/>
          </a:p>
        </p:txBody>
      </p:sp>
      <p:grpSp>
        <p:nvGrpSpPr>
          <p:cNvPr id="8" name="Gruppo 7"/>
          <p:cNvGrpSpPr/>
          <p:nvPr/>
        </p:nvGrpSpPr>
        <p:grpSpPr>
          <a:xfrm>
            <a:off x="0" y="-27384"/>
            <a:ext cx="9144000" cy="584245"/>
            <a:chOff x="0" y="0"/>
            <a:chExt cx="9144000" cy="584245"/>
          </a:xfrm>
        </p:grpSpPr>
        <p:sp>
          <p:nvSpPr>
            <p:cNvPr id="9" name="Rettangolo arrotondato 8"/>
            <p:cNvSpPr/>
            <p:nvPr/>
          </p:nvSpPr>
          <p:spPr>
            <a:xfrm>
              <a:off x="0" y="0"/>
              <a:ext cx="9144000" cy="58424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28520" y="28520"/>
              <a:ext cx="9086960" cy="5272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3600" b="1" kern="1200" dirty="0" smtClean="0"/>
                <a:t>RISULTATI</a:t>
              </a:r>
              <a:endParaRPr lang="it-IT" sz="3600" b="1" kern="1200" dirty="0"/>
            </a:p>
          </p:txBody>
        </p:sp>
      </p:grpSp>
      <p:sp>
        <p:nvSpPr>
          <p:cNvPr id="11" name="Rettangolo 10"/>
          <p:cNvSpPr/>
          <p:nvPr/>
        </p:nvSpPr>
        <p:spPr>
          <a:xfrm>
            <a:off x="0" y="692696"/>
            <a:ext cx="3241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/>
              <a:t>Checklist pervenute</a:t>
            </a:r>
            <a:endParaRPr lang="it-IT" sz="28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0" y="1484784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658</a:t>
            </a:r>
            <a:endParaRPr lang="it-IT" sz="36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0" y="2564904"/>
            <a:ext cx="3275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Checklist complete</a:t>
            </a:r>
            <a:endParaRPr lang="it-IT" sz="28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0" y="3356992"/>
            <a:ext cx="327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517</a:t>
            </a:r>
          </a:p>
          <a:p>
            <a:pPr algn="ctr"/>
            <a:r>
              <a:rPr lang="it-IT" sz="3600" b="1" dirty="0" smtClean="0"/>
              <a:t>78.5%</a:t>
            </a:r>
            <a:endParaRPr lang="it-IT" sz="3600" b="1" dirty="0"/>
          </a:p>
        </p:txBody>
      </p:sp>
      <p:sp>
        <p:nvSpPr>
          <p:cNvPr id="15" name="Freccia in giù 14"/>
          <p:cNvSpPr/>
          <p:nvPr/>
        </p:nvSpPr>
        <p:spPr>
          <a:xfrm>
            <a:off x="1475656" y="1196752"/>
            <a:ext cx="36004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giù 15"/>
          <p:cNvSpPr/>
          <p:nvPr/>
        </p:nvSpPr>
        <p:spPr>
          <a:xfrm>
            <a:off x="1475656" y="3068960"/>
            <a:ext cx="36004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1187624" y="1556792"/>
            <a:ext cx="936104" cy="5760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899592" y="3429000"/>
            <a:ext cx="1440160" cy="11521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/>
        </p:nvGraphicFramePr>
        <p:xfrm>
          <a:off x="0" y="0"/>
          <a:ext cx="9144000" cy="692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Diagramma 21"/>
          <p:cNvGraphicFramePr/>
          <p:nvPr/>
        </p:nvGraphicFramePr>
        <p:xfrm>
          <a:off x="4283968" y="1772816"/>
          <a:ext cx="468052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9" name="Diagramma 18"/>
          <p:cNvGraphicFramePr/>
          <p:nvPr/>
        </p:nvGraphicFramePr>
        <p:xfrm>
          <a:off x="-1332656" y="1988840"/>
          <a:ext cx="6912768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5" name="Diagramma 14"/>
          <p:cNvGraphicFramePr/>
          <p:nvPr/>
        </p:nvGraphicFramePr>
        <p:xfrm>
          <a:off x="35496" y="620688"/>
          <a:ext cx="864096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6" name="Torta 15"/>
          <p:cNvSpPr/>
          <p:nvPr/>
        </p:nvSpPr>
        <p:spPr>
          <a:xfrm rot="10800000">
            <a:off x="8460432" y="620688"/>
            <a:ext cx="576064" cy="1224136"/>
          </a:xfrm>
          <a:prstGeom prst="pie">
            <a:avLst>
              <a:gd name="adj1" fmla="val 5453042"/>
              <a:gd name="adj2" fmla="val 16200000"/>
            </a:avLst>
          </a:prstGeom>
          <a:solidFill>
            <a:schemeClr val="accent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107504" y="645333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*(p&lt;0.001)</a:t>
            </a:r>
            <a:endParaRPr lang="it-IT" b="1" dirty="0"/>
          </a:p>
        </p:txBody>
      </p:sp>
      <p:graphicFrame>
        <p:nvGraphicFramePr>
          <p:cNvPr id="18" name="Tabella 17"/>
          <p:cNvGraphicFramePr>
            <a:graphicFrameLocks noGrp="1"/>
          </p:cNvGraphicFramePr>
          <p:nvPr/>
        </p:nvGraphicFramePr>
        <p:xfrm>
          <a:off x="107504" y="116632"/>
          <a:ext cx="6096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2351584"/>
              </a:tblGrid>
              <a:tr h="981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dirty="0" err="1" smtClean="0">
                          <a:latin typeface="+mn-lt"/>
                          <a:ea typeface="Times New Roman"/>
                          <a:cs typeface="Times New Roman"/>
                        </a:rPr>
                        <a:t>CL</a:t>
                      </a:r>
                      <a:r>
                        <a:rPr lang="it-IT" sz="3200" b="1" dirty="0" smtClean="0">
                          <a:latin typeface="+mn-lt"/>
                          <a:ea typeface="Times New Roman"/>
                          <a:cs typeface="Times New Roman"/>
                        </a:rPr>
                        <a:t> CON ALMENO UNA NON</a:t>
                      </a:r>
                      <a:r>
                        <a:rPr lang="it-IT" sz="3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3200" b="1" dirty="0" smtClean="0">
                          <a:latin typeface="+mn-lt"/>
                          <a:ea typeface="Times New Roman"/>
                          <a:cs typeface="Times New Roman"/>
                        </a:rPr>
                        <a:t>CONFORMITA’</a:t>
                      </a:r>
                      <a:endParaRPr lang="it-IT" sz="32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6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355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6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(68.7%)</a:t>
                      </a:r>
                      <a:endParaRPr lang="it-IT" sz="3600" dirty="0" smtClean="0">
                        <a:solidFill>
                          <a:srgbClr val="FFFF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9" name="Tabella 18"/>
          <p:cNvGraphicFramePr>
            <a:graphicFrameLocks noGrp="1"/>
          </p:cNvGraphicFramePr>
          <p:nvPr/>
        </p:nvGraphicFramePr>
        <p:xfrm>
          <a:off x="107504" y="2887176"/>
          <a:ext cx="8964489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3"/>
                <a:gridCol w="4680520"/>
                <a:gridCol w="2195736"/>
              </a:tblGrid>
              <a:tr h="37084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NON CONFORMITA’ RILEVATE PER PROFESSIONE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4D038">
                            <a:shade val="30000"/>
                            <a:satMod val="115000"/>
                          </a:srgbClr>
                        </a:gs>
                        <a:gs pos="50000">
                          <a:srgbClr val="F4D038">
                            <a:shade val="67500"/>
                            <a:satMod val="115000"/>
                          </a:srgbClr>
                        </a:gs>
                        <a:gs pos="100000">
                          <a:srgbClr val="F4D038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Percentuale</a:t>
                      </a:r>
                      <a:r>
                        <a:rPr lang="it-IT" sz="2400" b="1" baseline="0" dirty="0" smtClean="0">
                          <a:solidFill>
                            <a:schemeClr val="tx1"/>
                          </a:solidFill>
                        </a:rPr>
                        <a:t> di non conformità rilevate nella parte di competenza del Medico</a:t>
                      </a:r>
                      <a:endParaRPr lang="it-IT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BEB5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5.7%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BEB53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Percentuale di non conformità rilevata nella parte di competenza dell’Infermiere</a:t>
                      </a:r>
                      <a:endParaRPr lang="it-IT" sz="2400" b="1" dirty="0"/>
                    </a:p>
                  </a:txBody>
                  <a:tcPr>
                    <a:solidFill>
                      <a:srgbClr val="67A2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17%*</a:t>
                      </a:r>
                      <a:endParaRPr lang="it-IT" sz="2800" b="1" dirty="0"/>
                    </a:p>
                  </a:txBody>
                  <a:tcPr>
                    <a:solidFill>
                      <a:srgbClr val="67A2E3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Percentuale di non conformità</a:t>
                      </a:r>
                      <a:r>
                        <a:rPr lang="it-IT" sz="2400" b="1" baseline="0" dirty="0" smtClean="0"/>
                        <a:t> rilevata nella parte di competenza dell’Oss</a:t>
                      </a:r>
                      <a:endParaRPr lang="it-IT" sz="24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/>
                        <a:t>12.7%*</a:t>
                      </a:r>
                      <a:endParaRPr lang="it-IT" sz="28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199" name="Picture 7" descr="http://lh3.ggpht.com/_-pRraxFGWUk/S4ypvjtcd9I/AAAAAAAAA_c/Fzhvg-T8hPk/0511-0708-2917-4829_Teacher_Sitting_at_His_Desk_clipart_image%5B2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132856"/>
            <a:ext cx="2160240" cy="1955738"/>
          </a:xfrm>
          <a:prstGeom prst="rect">
            <a:avLst/>
          </a:prstGeom>
          <a:solidFill>
            <a:srgbClr val="F4D038"/>
          </a:solidFill>
        </p:spPr>
      </p:pic>
      <p:pic>
        <p:nvPicPr>
          <p:cNvPr id="8201" name="Picture 9" descr="http://us.cdn2.123rf.com/168nwm/alkal82/alkal820805/alkal82080500002/3114164-paper-airpla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3728" y="2060848"/>
            <a:ext cx="1600200" cy="720080"/>
          </a:xfrm>
          <a:prstGeom prst="rect">
            <a:avLst/>
          </a:prstGeom>
          <a:noFill/>
        </p:spPr>
      </p:pic>
      <p:pic>
        <p:nvPicPr>
          <p:cNvPr id="8" name="Picture 9" descr="http://us.cdn2.123rf.com/168nwm/alkal82/alkal820805/alkal82080500002/3114164-paper-airpla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132856"/>
            <a:ext cx="1600200" cy="720080"/>
          </a:xfrm>
          <a:prstGeom prst="rect">
            <a:avLst/>
          </a:prstGeom>
          <a:noFill/>
        </p:spPr>
      </p:pic>
      <p:pic>
        <p:nvPicPr>
          <p:cNvPr id="9218" name="Picture 2" descr="http://cdn7.fotosearch.com/bthumb/IMZ/IMZ136/jde00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06777"/>
            <a:ext cx="2592288" cy="26514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79512" y="836712"/>
          <a:ext cx="8748465" cy="5766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2057"/>
                <a:gridCol w="1240078"/>
                <a:gridCol w="1240078"/>
                <a:gridCol w="1136252"/>
              </a:tblGrid>
              <a:tr h="101116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NC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AE86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Accertarsi che il Servizio del Centro Nutrizionale sia stato attivato</a:t>
                      </a:r>
                    </a:p>
                    <a:p>
                      <a:pPr algn="ctr"/>
                      <a:endParaRPr lang="it-IT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371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(72%)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73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(14%)</a:t>
                      </a:r>
                      <a:endParaRPr lang="it-IT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73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(14%)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Accertarsi che il Servizio del Centro Nutrizionale sia stato attivato</a:t>
                      </a:r>
                    </a:p>
                    <a:p>
                      <a:pPr algn="ctr"/>
                      <a:endParaRPr lang="it-IT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235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(45.5%)</a:t>
                      </a:r>
                    </a:p>
                  </a:txBody>
                  <a:tcPr marL="42783" marR="4278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63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(12.2%)</a:t>
                      </a:r>
                      <a:endParaRPr lang="it-IT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219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(42.3%)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Effettuazione della bolla di trasporto per paziente esente da pagamento</a:t>
                      </a:r>
                    </a:p>
                    <a:p>
                      <a:pPr algn="ctr"/>
                      <a:endParaRPr lang="it-IT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180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(34.5%)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60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(11.5%)</a:t>
                      </a:r>
                      <a:endParaRPr lang="it-IT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277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(54%)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Accertarsi che il MMG sia stato informato della dimissione</a:t>
                      </a:r>
                    </a:p>
                    <a:p>
                      <a:pPr algn="ctr"/>
                      <a:endParaRPr lang="it-IT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64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(12.5%)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42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(8%)</a:t>
                      </a:r>
                      <a:endParaRPr lang="it-IT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411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(79.5%)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783" marR="42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179512" y="221739"/>
            <a:ext cx="2232248" cy="830997"/>
          </a:xfrm>
          <a:prstGeom prst="rect">
            <a:avLst/>
          </a:prstGeom>
          <a:solidFill>
            <a:srgbClr val="4BEB5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/>
              <a:t>Medico</a:t>
            </a:r>
            <a:endParaRPr lang="it-IT" sz="4800" b="1" dirty="0"/>
          </a:p>
        </p:txBody>
      </p:sp>
      <p:pic>
        <p:nvPicPr>
          <p:cNvPr id="57348" name="Picture 4" descr="http://us.cdn1.123rf.com/168nwm/odysseus_xb/odysseus_xb1101/odysseus_xb110100016/8668183-illustrazione-vettoriale-dettagliata-di-un-medi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5984"/>
            <a:ext cx="1851424" cy="178884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79512" y="188640"/>
          <a:ext cx="8712969" cy="6623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5"/>
                <a:gridCol w="1080120"/>
                <a:gridCol w="1265385"/>
                <a:gridCol w="1110879"/>
              </a:tblGrid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NC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AE868"/>
                    </a:solidFill>
                  </a:tcPr>
                </a:tc>
              </a:tr>
              <a:tr h="1179571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Controllo di tutti gli eventuali presidi presenti (</a:t>
                      </a:r>
                      <a:r>
                        <a:rPr lang="it-IT" sz="2400" b="1" dirty="0" err="1" smtClean="0">
                          <a:latin typeface="+mn-lt"/>
                          <a:ea typeface="Times New Roman"/>
                          <a:cs typeface="Times New Roman"/>
                        </a:rPr>
                        <a:t>CV</a:t>
                      </a: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,pompe </a:t>
                      </a:r>
                      <a:r>
                        <a:rPr lang="it-IT" sz="2400" b="1" dirty="0" err="1" smtClean="0">
                          <a:latin typeface="+mn-lt"/>
                          <a:ea typeface="Times New Roman"/>
                          <a:cs typeface="Times New Roman"/>
                        </a:rPr>
                        <a:t>infusive</a:t>
                      </a: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, PEG, elastomeri, CVC, tracheotomia, ecc.)</a:t>
                      </a:r>
                      <a:endParaRPr lang="it-IT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137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(26.5%)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164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(31.5%)</a:t>
                      </a:r>
                      <a:endParaRPr lang="it-IT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216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(42%)</a:t>
                      </a: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03019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Segnalazione nella scheda di dimissione infermieristica della terapia effettuata (compreso l’orario dell’ultima somministrazione</a:t>
                      </a: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) e consegna della scheda al famigliare</a:t>
                      </a:r>
                      <a:endParaRPr lang="it-IT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59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(11.5%)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145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(28%)</a:t>
                      </a:r>
                      <a:endParaRPr lang="it-IT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313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(60.5%)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546427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Educazione Sanitaria del Familiare/</a:t>
                      </a:r>
                      <a:r>
                        <a:rPr lang="it-IT" sz="2400" b="1" dirty="0" err="1">
                          <a:latin typeface="+mn-lt"/>
                          <a:ea typeface="Times New Roman"/>
                          <a:cs typeface="Times New Roman"/>
                        </a:rPr>
                        <a:t>Caregiver</a:t>
                      </a: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 (modalità di somministrazione farmaci, sostituzione sacca urine, criticità legate ai bisogni assistenziali)</a:t>
                      </a:r>
                    </a:p>
                  </a:txBody>
                  <a:tcPr marL="38306" marR="38306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(3%)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144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(28%)</a:t>
                      </a:r>
                      <a:endParaRPr lang="it-IT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357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(69%)</a:t>
                      </a: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28901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Consegna degli eventuali oggetti di valore (es. orologio, </a:t>
                      </a:r>
                      <a:r>
                        <a:rPr lang="it-IT" sz="2400" b="1" dirty="0" err="1">
                          <a:latin typeface="+mn-lt"/>
                          <a:ea typeface="Times New Roman"/>
                          <a:cs typeface="Times New Roman"/>
                        </a:rPr>
                        <a:t>anelli…</a:t>
                      </a: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) e degli effetti personali</a:t>
                      </a:r>
                    </a:p>
                  </a:txBody>
                  <a:tcPr marL="38306" marR="38306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49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(9.5%)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126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(24.5%)</a:t>
                      </a:r>
                      <a:endParaRPr lang="it-IT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342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(66%)</a:t>
                      </a:r>
                      <a:endParaRPr lang="it-IT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306" marR="383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179512" y="56818"/>
            <a:ext cx="2448272" cy="707886"/>
          </a:xfrm>
          <a:prstGeom prst="rect">
            <a:avLst/>
          </a:prstGeom>
          <a:solidFill>
            <a:srgbClr val="67A2E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Infermiere</a:t>
            </a:r>
            <a:endParaRPr lang="it-IT" sz="4000" b="1" dirty="0">
              <a:solidFill>
                <a:schemeClr val="bg1"/>
              </a:solidFill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4499" y="0"/>
            <a:ext cx="587381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-1"/>
            <a:ext cx="504056" cy="76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3024" y="0"/>
            <a:ext cx="693032" cy="78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71872" y="1124744"/>
          <a:ext cx="8376592" cy="52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6152"/>
                <a:gridCol w="1296144"/>
                <a:gridCol w="1512168"/>
                <a:gridCol w="1152128"/>
              </a:tblGrid>
              <a:tr h="94355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NC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it-IT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AE868"/>
                    </a:solidFill>
                  </a:tcPr>
                </a:tc>
              </a:tr>
              <a:tr h="951880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Esecuzione dell’igiene personale del Paziente</a:t>
                      </a:r>
                    </a:p>
                  </a:txBody>
                  <a:tcPr marL="46485" marR="46485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32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(6%)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75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(14.5%)</a:t>
                      </a: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410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(79.5%)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Sostituzione sacca urine</a:t>
                      </a:r>
                    </a:p>
                  </a:txBody>
                  <a:tcPr marL="46485" marR="46485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228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(44%)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154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(30%)</a:t>
                      </a:r>
                      <a:endParaRPr lang="it-IT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135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(26%)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Sostituzione del pannolone, se presente</a:t>
                      </a:r>
                    </a:p>
                  </a:txBody>
                  <a:tcPr marL="46485" marR="46485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80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(15.5%)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101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(19.5%)</a:t>
                      </a:r>
                      <a:endParaRPr lang="it-IT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336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(65%)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28901"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Controllo che eventuali protesi siano in sede (protesi dentaria, </a:t>
                      </a:r>
                      <a:r>
                        <a:rPr lang="it-IT" sz="2400" b="1" dirty="0" err="1">
                          <a:latin typeface="+mn-lt"/>
                          <a:ea typeface="Times New Roman"/>
                          <a:cs typeface="Times New Roman"/>
                        </a:rPr>
                        <a:t>acustica…</a:t>
                      </a:r>
                      <a:r>
                        <a:rPr lang="it-IT" sz="2400" b="1" dirty="0"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6485" marR="46485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108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(21%)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145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(28%)</a:t>
                      </a:r>
                      <a:endParaRPr lang="it-IT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264</a:t>
                      </a:r>
                    </a:p>
                    <a:p>
                      <a:pPr marR="18034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(51%)</a:t>
                      </a:r>
                      <a:endParaRPr lang="it-IT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6485" marR="4648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88032" y="221739"/>
            <a:ext cx="2195736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/>
              <a:t>Oss</a:t>
            </a:r>
            <a:endParaRPr lang="it-IT" sz="4800" b="1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16632"/>
            <a:ext cx="2160240" cy="172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76056" y="7647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15" name="Diagramma 14"/>
          <p:cNvGraphicFramePr/>
          <p:nvPr/>
        </p:nvGraphicFramePr>
        <p:xfrm>
          <a:off x="0" y="0"/>
          <a:ext cx="9144000" cy="5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9" name="Diagramma 18"/>
          <p:cNvGraphicFramePr/>
          <p:nvPr/>
        </p:nvGraphicFramePr>
        <p:xfrm>
          <a:off x="36512" y="620688"/>
          <a:ext cx="9144000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314" name="Picture 2" descr="Archivio Immagini - ritratto, infermiera, &#10;anziano, donna, &#10;salino, borsa, &#10;stare in piedi. &#10;fotosearch - cerca &#10;clipart, poster, &#10;disegni e immagini &#10;grafiche eps vettoriali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9853" y="4581128"/>
            <a:ext cx="2063955" cy="2304256"/>
          </a:xfrm>
          <a:prstGeom prst="rect">
            <a:avLst/>
          </a:prstGeom>
          <a:noFill/>
        </p:spPr>
      </p:pic>
      <p:sp>
        <p:nvSpPr>
          <p:cNvPr id="24" name="Rettangolo 23"/>
          <p:cNvSpPr/>
          <p:nvPr/>
        </p:nvSpPr>
        <p:spPr>
          <a:xfrm>
            <a:off x="539552" y="6669360"/>
            <a:ext cx="2448272" cy="18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316" name="Picture 4" descr="http://www.studioepoche.org/joomla/images/stories/cura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60232" y="836712"/>
            <a:ext cx="1905000" cy="1656184"/>
          </a:xfrm>
          <a:prstGeom prst="rect">
            <a:avLst/>
          </a:prstGeom>
          <a:noFill/>
        </p:spPr>
      </p:pic>
      <p:pic>
        <p:nvPicPr>
          <p:cNvPr id="13318" name="Picture 6" descr="http://www.ortopedialapo.it/_php_upload_tmp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3528" y="836712"/>
            <a:ext cx="2304256" cy="1797320"/>
          </a:xfrm>
          <a:prstGeom prst="rect">
            <a:avLst/>
          </a:prstGeom>
          <a:noFill/>
        </p:spPr>
      </p:pic>
      <p:pic>
        <p:nvPicPr>
          <p:cNvPr id="13320" name="Picture 8" descr="http://www.cooperiamoinsieme.it/resCache/site405/res93504_fit_188x185_0MC0x21x9959x10000x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224" y="4941168"/>
            <a:ext cx="1790700" cy="1762126"/>
          </a:xfrm>
          <a:prstGeom prst="rect">
            <a:avLst/>
          </a:prstGeom>
          <a:noFill/>
        </p:spPr>
      </p:pic>
      <p:sp>
        <p:nvSpPr>
          <p:cNvPr id="28" name="CasellaDiTesto 27"/>
          <p:cNvSpPr txBox="1"/>
          <p:nvPr/>
        </p:nvSpPr>
        <p:spPr>
          <a:xfrm>
            <a:off x="2987824" y="227687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Contemporaneamente</a:t>
            </a:r>
            <a:endParaRPr lang="it-IT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/>
          <p:cNvGraphicFramePr/>
          <p:nvPr/>
        </p:nvGraphicFramePr>
        <p:xfrm>
          <a:off x="0" y="0"/>
          <a:ext cx="9144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0" y="2161887"/>
            <a:ext cx="8784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 </a:t>
            </a:r>
            <a:endParaRPr lang="it-IT" sz="3200" dirty="0" smtClean="0"/>
          </a:p>
          <a:p>
            <a:pPr algn="just"/>
            <a:endParaRPr lang="it-IT" dirty="0" smtClean="0"/>
          </a:p>
          <a:p>
            <a:pPr algn="just"/>
            <a:endParaRPr lang="it-IT" sz="2400" b="1" dirty="0" smtClean="0"/>
          </a:p>
          <a:p>
            <a:endParaRPr lang="it-IT" dirty="0" smtClean="0"/>
          </a:p>
          <a:p>
            <a:endParaRPr lang="it-IT" sz="2400" dirty="0" smtClean="0"/>
          </a:p>
          <a:p>
            <a:endParaRPr lang="it-IT" dirty="0"/>
          </a:p>
        </p:txBody>
      </p:sp>
      <p:graphicFrame>
        <p:nvGraphicFramePr>
          <p:cNvPr id="9" name="Diagramma 8"/>
          <p:cNvGraphicFramePr/>
          <p:nvPr/>
        </p:nvGraphicFramePr>
        <p:xfrm>
          <a:off x="4139952" y="836712"/>
          <a:ext cx="475252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Diagramma 10"/>
          <p:cNvGraphicFramePr/>
          <p:nvPr/>
        </p:nvGraphicFramePr>
        <p:xfrm>
          <a:off x="179512" y="692696"/>
          <a:ext cx="360040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4101" name="Picture 5" descr="http://cdn7.fotosearch.com/bthumb/IMZ/IMZ136/jde0087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220072" y="5229200"/>
            <a:ext cx="2736304" cy="1631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79512" y="116632"/>
          <a:ext cx="8784976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8" name="Picture 6" descr="http://cdn7.fotosearch.com/bthumb/IMZ/IMZ136/jde007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104" y="1052736"/>
            <a:ext cx="2930824" cy="1448172"/>
          </a:xfrm>
          <a:prstGeom prst="rect">
            <a:avLst/>
          </a:prstGeom>
          <a:noFill/>
        </p:spPr>
      </p:pic>
      <p:pic>
        <p:nvPicPr>
          <p:cNvPr id="3080" name="Picture 8" descr="http://cdn6.fotosearch.com/bthumb/IMZ/IMZ136/jde008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2852936"/>
            <a:ext cx="2736304" cy="1512168"/>
          </a:xfrm>
          <a:prstGeom prst="rect">
            <a:avLst/>
          </a:prstGeom>
          <a:noFill/>
        </p:spPr>
      </p:pic>
      <p:pic>
        <p:nvPicPr>
          <p:cNvPr id="3082" name="Picture 10" descr="http://cdn6.fotosearch.com/bthumb/IMZ/IMZ136/jde009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5013176"/>
            <a:ext cx="2695332" cy="1379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96752"/>
            <a:ext cx="8928992" cy="557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0" y="0"/>
            <a:ext cx="8135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600" b="1" dirty="0" smtClean="0">
                <a:latin typeface="Vivaldi" pitchFamily="66" charset="0"/>
              </a:rPr>
              <a:t>Grazie per l’attenzione</a:t>
            </a:r>
            <a:endParaRPr lang="it-IT" sz="6600" b="1" dirty="0">
              <a:latin typeface="Vivaldi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812360" y="404664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96752"/>
            <a:ext cx="8928992" cy="557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0" y="0"/>
            <a:ext cx="8135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600" b="1" dirty="0" smtClean="0">
                <a:latin typeface="Vivaldi" pitchFamily="66" charset="0"/>
              </a:rPr>
              <a:t>Grazie per l’attenzione</a:t>
            </a:r>
            <a:endParaRPr lang="it-IT" sz="6600" b="1" dirty="0">
              <a:latin typeface="Vivaldi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812360" y="404664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 8"/>
          <p:cNvSpPr/>
          <p:nvPr/>
        </p:nvSpPr>
        <p:spPr>
          <a:xfrm>
            <a:off x="7740353" y="260648"/>
            <a:ext cx="648072" cy="442135"/>
          </a:xfrm>
          <a:custGeom>
            <a:avLst/>
            <a:gdLst>
              <a:gd name="connsiteX0" fmla="*/ 0 w 999067"/>
              <a:gd name="connsiteY0" fmla="*/ 309033 h 874183"/>
              <a:gd name="connsiteX1" fmla="*/ 228600 w 999067"/>
              <a:gd name="connsiteY1" fmla="*/ 842433 h 874183"/>
              <a:gd name="connsiteX2" fmla="*/ 889000 w 999067"/>
              <a:gd name="connsiteY2" fmla="*/ 118533 h 874183"/>
              <a:gd name="connsiteX3" fmla="*/ 889000 w 999067"/>
              <a:gd name="connsiteY3" fmla="*/ 131233 h 87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067" h="874183">
                <a:moveTo>
                  <a:pt x="0" y="309033"/>
                </a:moveTo>
                <a:cubicBezTo>
                  <a:pt x="40216" y="591608"/>
                  <a:pt x="80433" y="874183"/>
                  <a:pt x="228600" y="842433"/>
                </a:cubicBezTo>
                <a:cubicBezTo>
                  <a:pt x="376767" y="810683"/>
                  <a:pt x="778933" y="237066"/>
                  <a:pt x="889000" y="118533"/>
                </a:cubicBezTo>
                <a:cubicBezTo>
                  <a:pt x="999067" y="0"/>
                  <a:pt x="944033" y="65616"/>
                  <a:pt x="889000" y="131233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a 15"/>
          <p:cNvGraphicFramePr/>
          <p:nvPr/>
        </p:nvGraphicFramePr>
        <p:xfrm>
          <a:off x="0" y="0"/>
          <a:ext cx="9144000" cy="54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Diagramma 24"/>
          <p:cNvGraphicFramePr/>
          <p:nvPr/>
        </p:nvGraphicFramePr>
        <p:xfrm>
          <a:off x="0" y="188640"/>
          <a:ext cx="91440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a 15"/>
          <p:cNvGraphicFramePr/>
          <p:nvPr/>
        </p:nvGraphicFramePr>
        <p:xfrm>
          <a:off x="0" y="0"/>
          <a:ext cx="9144000" cy="54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Diagramma 24"/>
          <p:cNvGraphicFramePr/>
          <p:nvPr/>
        </p:nvGraphicFramePr>
        <p:xfrm>
          <a:off x="0" y="188640"/>
          <a:ext cx="91440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ma 12"/>
          <p:cNvGraphicFramePr/>
          <p:nvPr/>
        </p:nvGraphicFramePr>
        <p:xfrm>
          <a:off x="0" y="2564904"/>
          <a:ext cx="9144000" cy="42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a 15"/>
          <p:cNvGraphicFramePr/>
          <p:nvPr/>
        </p:nvGraphicFramePr>
        <p:xfrm>
          <a:off x="0" y="0"/>
          <a:ext cx="9144000" cy="54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Diagramma 24"/>
          <p:cNvGraphicFramePr/>
          <p:nvPr/>
        </p:nvGraphicFramePr>
        <p:xfrm>
          <a:off x="0" y="188640"/>
          <a:ext cx="91440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ma 12"/>
          <p:cNvGraphicFramePr/>
          <p:nvPr/>
        </p:nvGraphicFramePr>
        <p:xfrm>
          <a:off x="0" y="2564904"/>
          <a:ext cx="9144000" cy="42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a 15"/>
          <p:cNvGraphicFramePr/>
          <p:nvPr/>
        </p:nvGraphicFramePr>
        <p:xfrm>
          <a:off x="0" y="0"/>
          <a:ext cx="9144000" cy="54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Diagramma 24"/>
          <p:cNvGraphicFramePr/>
          <p:nvPr/>
        </p:nvGraphicFramePr>
        <p:xfrm>
          <a:off x="0" y="188640"/>
          <a:ext cx="91440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ma 12"/>
          <p:cNvGraphicFramePr/>
          <p:nvPr/>
        </p:nvGraphicFramePr>
        <p:xfrm>
          <a:off x="0" y="2564904"/>
          <a:ext cx="9144000" cy="42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a 15"/>
          <p:cNvGraphicFramePr/>
          <p:nvPr/>
        </p:nvGraphicFramePr>
        <p:xfrm>
          <a:off x="0" y="0"/>
          <a:ext cx="9144000" cy="54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Diagramma 24"/>
          <p:cNvGraphicFramePr/>
          <p:nvPr/>
        </p:nvGraphicFramePr>
        <p:xfrm>
          <a:off x="0" y="188640"/>
          <a:ext cx="91440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ma 12"/>
          <p:cNvGraphicFramePr/>
          <p:nvPr/>
        </p:nvGraphicFramePr>
        <p:xfrm>
          <a:off x="0" y="2564904"/>
          <a:ext cx="9144000" cy="42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a 15"/>
          <p:cNvGraphicFramePr/>
          <p:nvPr/>
        </p:nvGraphicFramePr>
        <p:xfrm>
          <a:off x="0" y="0"/>
          <a:ext cx="9144000" cy="54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Diagramma 24"/>
          <p:cNvGraphicFramePr/>
          <p:nvPr/>
        </p:nvGraphicFramePr>
        <p:xfrm>
          <a:off x="0" y="188640"/>
          <a:ext cx="91440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ma 12"/>
          <p:cNvGraphicFramePr/>
          <p:nvPr/>
        </p:nvGraphicFramePr>
        <p:xfrm>
          <a:off x="0" y="2564904"/>
          <a:ext cx="9144000" cy="42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/>
          <p:cNvGraphicFramePr/>
          <p:nvPr/>
        </p:nvGraphicFramePr>
        <p:xfrm>
          <a:off x="0" y="0"/>
          <a:ext cx="9144000" cy="16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Diagramma 14"/>
          <p:cNvGraphicFramePr/>
          <p:nvPr/>
        </p:nvGraphicFramePr>
        <p:xfrm>
          <a:off x="683568" y="1700808"/>
          <a:ext cx="7848872" cy="707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ma 8"/>
          <p:cNvGraphicFramePr/>
          <p:nvPr/>
        </p:nvGraphicFramePr>
        <p:xfrm>
          <a:off x="755576" y="2564904"/>
          <a:ext cx="511256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Diagramma 9"/>
          <p:cNvGraphicFramePr/>
          <p:nvPr/>
        </p:nvGraphicFramePr>
        <p:xfrm>
          <a:off x="683568" y="3861048"/>
          <a:ext cx="5256584" cy="1139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1" name="Diagramma 10"/>
          <p:cNvGraphicFramePr/>
          <p:nvPr/>
        </p:nvGraphicFramePr>
        <p:xfrm>
          <a:off x="611560" y="5085184"/>
          <a:ext cx="5256584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pic>
        <p:nvPicPr>
          <p:cNvPr id="7" name="Immagine 2"/>
          <p:cNvPicPr>
            <a:picLocks noChangeAspect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6012160" y="2708920"/>
            <a:ext cx="2824857" cy="3774136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2" name="Ovale 11"/>
          <p:cNvSpPr/>
          <p:nvPr/>
        </p:nvSpPr>
        <p:spPr>
          <a:xfrm>
            <a:off x="467544" y="2780928"/>
            <a:ext cx="936104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467544" y="5301208"/>
            <a:ext cx="936104" cy="8640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467544" y="4005064"/>
            <a:ext cx="936104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2283</TotalTime>
  <Words>1198</Words>
  <Application>Microsoft Office PowerPoint</Application>
  <PresentationFormat>Presentazione su schermo (4:3)</PresentationFormat>
  <Paragraphs>286</Paragraphs>
  <Slides>28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30" baseType="lpstr">
      <vt:lpstr>Equinozio</vt:lpstr>
      <vt:lpstr>Tema di Office</vt:lpstr>
      <vt:lpstr> Università degli Studi di Parma   Facoltà di Medicina e Chirurgia                              Corso di Laurea in Medicina e Chirurgia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di Parma Facoltà di Medicina e Chirurgia Corso di Laurea in Medicina e Chirurgia</dc:title>
  <dc:creator>AMPU</dc:creator>
  <cp:lastModifiedBy>Novella Ceretti</cp:lastModifiedBy>
  <cp:revision>254</cp:revision>
  <dcterms:created xsi:type="dcterms:W3CDTF">2012-10-16T16:33:54Z</dcterms:created>
  <dcterms:modified xsi:type="dcterms:W3CDTF">2016-12-11T15:58:56Z</dcterms:modified>
</cp:coreProperties>
</file>