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7099300" cy="10234613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65BA1C-B318-4A12-AD02-5918D40E2FDC}" type="datetimeFigureOut">
              <a:rPr lang="it-IT" smtClean="0"/>
              <a:pPr/>
              <a:t>22/06/2014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6D8FD6-0F8C-4716-8A65-0972346C2A16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65BA1C-B318-4A12-AD02-5918D40E2FDC}" type="datetimeFigureOut">
              <a:rPr lang="it-IT" smtClean="0"/>
              <a:pPr/>
              <a:t>22/06/2014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6D8FD6-0F8C-4716-8A65-0972346C2A16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65BA1C-B318-4A12-AD02-5918D40E2FDC}" type="datetimeFigureOut">
              <a:rPr lang="it-IT" smtClean="0"/>
              <a:pPr/>
              <a:t>22/06/2014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6D8FD6-0F8C-4716-8A65-0972346C2A16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65BA1C-B318-4A12-AD02-5918D40E2FDC}" type="datetimeFigureOut">
              <a:rPr lang="it-IT" smtClean="0"/>
              <a:pPr/>
              <a:t>22/06/2014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6D8FD6-0F8C-4716-8A65-0972346C2A16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65BA1C-B318-4A12-AD02-5918D40E2FDC}" type="datetimeFigureOut">
              <a:rPr lang="it-IT" smtClean="0"/>
              <a:pPr/>
              <a:t>22/06/2014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6D8FD6-0F8C-4716-8A65-0972346C2A16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65BA1C-B318-4A12-AD02-5918D40E2FDC}" type="datetimeFigureOut">
              <a:rPr lang="it-IT" smtClean="0"/>
              <a:pPr/>
              <a:t>22/06/2014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6D8FD6-0F8C-4716-8A65-0972346C2A16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65BA1C-B318-4A12-AD02-5918D40E2FDC}" type="datetimeFigureOut">
              <a:rPr lang="it-IT" smtClean="0"/>
              <a:pPr/>
              <a:t>22/06/2014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6D8FD6-0F8C-4716-8A65-0972346C2A16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65BA1C-B318-4A12-AD02-5918D40E2FDC}" type="datetimeFigureOut">
              <a:rPr lang="it-IT" smtClean="0"/>
              <a:pPr/>
              <a:t>22/06/2014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6D8FD6-0F8C-4716-8A65-0972346C2A16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65BA1C-B318-4A12-AD02-5918D40E2FDC}" type="datetimeFigureOut">
              <a:rPr lang="it-IT" smtClean="0"/>
              <a:pPr/>
              <a:t>22/06/2014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6D8FD6-0F8C-4716-8A65-0972346C2A16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65BA1C-B318-4A12-AD02-5918D40E2FDC}" type="datetimeFigureOut">
              <a:rPr lang="it-IT" smtClean="0"/>
              <a:pPr/>
              <a:t>22/06/2014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6D8FD6-0F8C-4716-8A65-0972346C2A16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65BA1C-B318-4A12-AD02-5918D40E2FDC}" type="datetimeFigureOut">
              <a:rPr lang="it-IT" smtClean="0"/>
              <a:pPr/>
              <a:t>22/06/2014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6D8FD6-0F8C-4716-8A65-0972346C2A16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EFD1"/>
            </a:gs>
            <a:gs pos="64999">
              <a:srgbClr val="F0EBD5"/>
            </a:gs>
            <a:gs pos="100000">
              <a:srgbClr val="D1C39F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65BA1C-B318-4A12-AD02-5918D40E2FDC}" type="datetimeFigureOut">
              <a:rPr lang="it-IT" smtClean="0"/>
              <a:pPr/>
              <a:t>22/06/2014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6D8FD6-0F8C-4716-8A65-0972346C2A16}" type="slidenum">
              <a:rPr lang="it-IT" smtClean="0"/>
              <a:pPr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Certificazione INAIL</a:t>
            </a:r>
            <a:endParaRPr lang="it-IT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t-IT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Il percorso a ostacoli per trovare il posto giusto su un portale complesso</a:t>
            </a:r>
            <a:endParaRPr lang="it-IT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 tutela aggiuntiva per silicosi e asbestosi</a:t>
            </a:r>
            <a:endParaRPr lang="it-IT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1700808"/>
            <a:ext cx="8260896" cy="37524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Accedi ai servizi on </a:t>
            </a:r>
            <a:r>
              <a:rPr lang="it-IT" sz="36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line</a:t>
            </a:r>
            <a:endParaRPr lang="it-IT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6957" y="1600200"/>
            <a:ext cx="8050085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5" name="Connettore 2 4"/>
          <p:cNvCxnSpPr/>
          <p:nvPr/>
        </p:nvCxnSpPr>
        <p:spPr>
          <a:xfrm>
            <a:off x="6876256" y="980728"/>
            <a:ext cx="576064" cy="2592288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Inserire nome utente e PW</a:t>
            </a:r>
            <a:endParaRPr lang="it-IT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6957" y="1600200"/>
            <a:ext cx="8050085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 non è finita</a:t>
            </a:r>
            <a:endParaRPr lang="it-IT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075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6957" y="1600200"/>
            <a:ext cx="8050085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5" name="Connettore 2 4"/>
          <p:cNvCxnSpPr/>
          <p:nvPr/>
        </p:nvCxnSpPr>
        <p:spPr>
          <a:xfrm flipH="1">
            <a:off x="5220072" y="1196752"/>
            <a:ext cx="792088" cy="2088232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Questo è finalmente il posto giusto da memorizzare nei preferiti </a:t>
            </a:r>
            <a:endParaRPr lang="it-IT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6957" y="1600200"/>
            <a:ext cx="8050085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5" name="Connettore 2 4"/>
          <p:cNvCxnSpPr/>
          <p:nvPr/>
        </p:nvCxnSpPr>
        <p:spPr>
          <a:xfrm>
            <a:off x="6804248" y="1196752"/>
            <a:ext cx="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nettore 2 6"/>
          <p:cNvCxnSpPr/>
          <p:nvPr/>
        </p:nvCxnSpPr>
        <p:spPr>
          <a:xfrm flipH="1">
            <a:off x="2411760" y="1196752"/>
            <a:ext cx="4392488" cy="216024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 questo punto è possibile fare il certificato INAIL</a:t>
            </a:r>
            <a:endParaRPr lang="it-IT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6957" y="1600200"/>
            <a:ext cx="8050085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Malattia professionale</a:t>
            </a:r>
            <a:endParaRPr lang="it-IT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4850" y="1772816"/>
            <a:ext cx="7734300" cy="38048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Malattie </a:t>
            </a:r>
            <a:r>
              <a:rPr lang="it-IT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tabellate</a:t>
            </a:r>
            <a:endParaRPr lang="it-IT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1412776"/>
            <a:ext cx="7921027" cy="4608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Malattie non </a:t>
            </a:r>
            <a:r>
              <a:rPr lang="it-IT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tabellate</a:t>
            </a:r>
            <a:endParaRPr lang="it-IT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75" y="2564904"/>
            <a:ext cx="7715250" cy="20317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68</TotalTime>
  <Words>62</Words>
  <Application>Microsoft Office PowerPoint</Application>
  <PresentationFormat>Presentazione su schermo (4:3)</PresentationFormat>
  <Paragraphs>11</Paragraphs>
  <Slides>10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10</vt:i4>
      </vt:variant>
    </vt:vector>
  </HeadingPairs>
  <TitlesOfParts>
    <vt:vector size="11" baseType="lpstr">
      <vt:lpstr>Tema di Office</vt:lpstr>
      <vt:lpstr>Certificazione INAIL</vt:lpstr>
      <vt:lpstr>Accedi ai servizi on line</vt:lpstr>
      <vt:lpstr>Inserire nome utente e PW</vt:lpstr>
      <vt:lpstr>Ma non è finita</vt:lpstr>
      <vt:lpstr>Questo è finalmente il posto giusto da memorizzare nei preferiti </vt:lpstr>
      <vt:lpstr>A questo punto è possibile fare il certificato INAIL</vt:lpstr>
      <vt:lpstr>Malattia professionale</vt:lpstr>
      <vt:lpstr>Malattie tabellate</vt:lpstr>
      <vt:lpstr>Malattie non tabellate</vt:lpstr>
      <vt:lpstr>La tutela aggiuntiva per silicosi e asbestosi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Certificazione INAIL</dc:title>
  <dc:creator>Bianconi</dc:creator>
  <cp:lastModifiedBy>Novella Ceretti</cp:lastModifiedBy>
  <cp:revision>9</cp:revision>
  <dcterms:created xsi:type="dcterms:W3CDTF">2014-06-08T14:07:25Z</dcterms:created>
  <dcterms:modified xsi:type="dcterms:W3CDTF">2014-06-22T15:13:04Z</dcterms:modified>
</cp:coreProperties>
</file>