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slideLayouts/slideLayout15.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815" r:id="rId2"/>
  </p:sldMasterIdLst>
  <p:notesMasterIdLst>
    <p:notesMasterId r:id="rId36"/>
  </p:notesMasterIdLst>
  <p:handoutMasterIdLst>
    <p:handoutMasterId r:id="rId37"/>
  </p:handoutMasterIdLst>
  <p:sldIdLst>
    <p:sldId id="468" r:id="rId3"/>
    <p:sldId id="531" r:id="rId4"/>
    <p:sldId id="579" r:id="rId5"/>
    <p:sldId id="532" r:id="rId6"/>
    <p:sldId id="588" r:id="rId7"/>
    <p:sldId id="578" r:id="rId8"/>
    <p:sldId id="580" r:id="rId9"/>
    <p:sldId id="582" r:id="rId10"/>
    <p:sldId id="581" r:id="rId11"/>
    <p:sldId id="548" r:id="rId12"/>
    <p:sldId id="584" r:id="rId13"/>
    <p:sldId id="549" r:id="rId14"/>
    <p:sldId id="550" r:id="rId15"/>
    <p:sldId id="551" r:id="rId16"/>
    <p:sldId id="555" r:id="rId17"/>
    <p:sldId id="554" r:id="rId18"/>
    <p:sldId id="553" r:id="rId19"/>
    <p:sldId id="561" r:id="rId20"/>
    <p:sldId id="560" r:id="rId21"/>
    <p:sldId id="559" r:id="rId22"/>
    <p:sldId id="562" r:id="rId23"/>
    <p:sldId id="563" r:id="rId24"/>
    <p:sldId id="564" r:id="rId25"/>
    <p:sldId id="586" r:id="rId26"/>
    <p:sldId id="565" r:id="rId27"/>
    <p:sldId id="576" r:id="rId28"/>
    <p:sldId id="574" r:id="rId29"/>
    <p:sldId id="577" r:id="rId30"/>
    <p:sldId id="575" r:id="rId31"/>
    <p:sldId id="587" r:id="rId32"/>
    <p:sldId id="568" r:id="rId33"/>
    <p:sldId id="566" r:id="rId34"/>
    <p:sldId id="472" r:id="rId35"/>
  </p:sldIdLst>
  <p:sldSz cx="9144000" cy="6858000" type="screen4x3"/>
  <p:notesSz cx="6856413" cy="9923463"/>
  <p:defaultTextStyle>
    <a:defPPr>
      <a:defRPr lang="it-IT"/>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modifyVerifier cryptProviderType="rsaFull" cryptAlgorithmClass="hash" cryptAlgorithmType="typeAny" cryptAlgorithmSid="4" spinCount="100000" saltData="Vz1WdIAukg5lbsSIxHzLSw==" hashData="BQo5cO1UEZHLXmDEDwgN6pManbs="/>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p:clrMru>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807" autoAdjust="0"/>
    <p:restoredTop sz="83361" autoAdjust="0"/>
  </p:normalViewPr>
  <p:slideViewPr>
    <p:cSldViewPr>
      <p:cViewPr varScale="1">
        <p:scale>
          <a:sx n="56" d="100"/>
          <a:sy n="56" d="100"/>
        </p:scale>
        <p:origin x="-145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062"/>
    </p:cViewPr>
  </p:sorterViewPr>
  <p:notesViewPr>
    <p:cSldViewPr>
      <p:cViewPr varScale="1">
        <p:scale>
          <a:sx n="59" d="100"/>
          <a:sy n="59" d="100"/>
        </p:scale>
        <p:origin x="-1788" y="-96"/>
      </p:cViewPr>
      <p:guideLst>
        <p:guide orient="horz" pos="3126"/>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hdr" sz="quarter"/>
          </p:nvPr>
        </p:nvSpPr>
        <p:spPr bwMode="auto">
          <a:xfrm>
            <a:off x="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vl1pPr>
          </a:lstStyle>
          <a:p>
            <a:pPr>
              <a:defRPr/>
            </a:pPr>
            <a:endParaRPr lang="it-IT"/>
          </a:p>
        </p:txBody>
      </p:sp>
      <p:sp>
        <p:nvSpPr>
          <p:cNvPr id="135171" name="Rectangle 3"/>
          <p:cNvSpPr>
            <a:spLocks noGrp="1" noChangeArrowheads="1"/>
          </p:cNvSpPr>
          <p:nvPr>
            <p:ph type="dt" sz="quarter" idx="1"/>
          </p:nvPr>
        </p:nvSpPr>
        <p:spPr bwMode="auto">
          <a:xfrm>
            <a:off x="3883025"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fld id="{99CC058C-8AEB-4616-881F-B997FBF9D698}" type="datetimeFigureOut">
              <a:rPr lang="it-IT"/>
              <a:pPr>
                <a:defRPr/>
              </a:pPr>
              <a:t>07/06/12</a:t>
            </a:fld>
            <a:endParaRPr lang="it-IT"/>
          </a:p>
        </p:txBody>
      </p:sp>
      <p:sp>
        <p:nvSpPr>
          <p:cNvPr id="135172" name="Rectangle 4"/>
          <p:cNvSpPr>
            <a:spLocks noGrp="1" noChangeArrowheads="1"/>
          </p:cNvSpPr>
          <p:nvPr>
            <p:ph type="ftr" sz="quarter" idx="2"/>
          </p:nvPr>
        </p:nvSpPr>
        <p:spPr bwMode="auto">
          <a:xfrm>
            <a:off x="0" y="9424988"/>
            <a:ext cx="29718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vl1pPr>
          </a:lstStyle>
          <a:p>
            <a:pPr>
              <a:defRPr/>
            </a:pPr>
            <a:endParaRPr lang="it-IT"/>
          </a:p>
        </p:txBody>
      </p:sp>
      <p:sp>
        <p:nvSpPr>
          <p:cNvPr id="135173" name="Rectangle 5"/>
          <p:cNvSpPr>
            <a:spLocks noGrp="1" noChangeArrowheads="1"/>
          </p:cNvSpPr>
          <p:nvPr>
            <p:ph type="sldNum" sz="quarter" idx="3"/>
          </p:nvPr>
        </p:nvSpPr>
        <p:spPr bwMode="auto">
          <a:xfrm>
            <a:off x="3883025" y="9424988"/>
            <a:ext cx="29718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EC08C5AD-594E-40A4-AE37-F095F9D07319}" type="slidenum">
              <a:rPr lang="it-IT"/>
              <a:pPr>
                <a:defRPr/>
              </a:pPr>
              <a:t>‹N›</a:t>
            </a:fld>
            <a:endParaRPr lang="it-IT"/>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2466" name="Rectangle 2"/>
          <p:cNvSpPr>
            <a:spLocks noGrp="1" noChangeArrowheads="1"/>
          </p:cNvSpPr>
          <p:nvPr>
            <p:ph type="hdr" sz="quarter"/>
          </p:nvPr>
        </p:nvSpPr>
        <p:spPr bwMode="auto">
          <a:xfrm>
            <a:off x="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fontAlgn="base">
              <a:spcBef>
                <a:spcPct val="0"/>
              </a:spcBef>
              <a:spcAft>
                <a:spcPct val="0"/>
              </a:spcAft>
              <a:defRPr sz="1200">
                <a:latin typeface="Arial" pitchFamily="34" charset="0"/>
              </a:defRPr>
            </a:lvl1pPr>
          </a:lstStyle>
          <a:p>
            <a:pPr>
              <a:defRPr/>
            </a:pPr>
            <a:endParaRPr lang="it-IT"/>
          </a:p>
        </p:txBody>
      </p:sp>
      <p:sp>
        <p:nvSpPr>
          <p:cNvPr id="62467" name="Rectangle 3"/>
          <p:cNvSpPr>
            <a:spLocks noGrp="1" noChangeArrowheads="1"/>
          </p:cNvSpPr>
          <p:nvPr>
            <p:ph type="dt" idx="1"/>
          </p:nvPr>
        </p:nvSpPr>
        <p:spPr bwMode="auto">
          <a:xfrm>
            <a:off x="3883025"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fontAlgn="base">
              <a:spcBef>
                <a:spcPct val="0"/>
              </a:spcBef>
              <a:spcAft>
                <a:spcPct val="0"/>
              </a:spcAft>
              <a:defRPr sz="1200">
                <a:latin typeface="Arial" pitchFamily="34" charset="0"/>
              </a:defRPr>
            </a:lvl1pPr>
          </a:lstStyle>
          <a:p>
            <a:pPr>
              <a:defRPr/>
            </a:pPr>
            <a:endParaRPr lang="it-IT"/>
          </a:p>
        </p:txBody>
      </p:sp>
      <p:sp>
        <p:nvSpPr>
          <p:cNvPr id="71684" name="Rectangle 4"/>
          <p:cNvSpPr>
            <a:spLocks noGrp="1" noRot="1" noChangeAspect="1" noChangeArrowheads="1" noTextEdit="1"/>
          </p:cNvSpPr>
          <p:nvPr>
            <p:ph type="sldImg" idx="2"/>
          </p:nvPr>
        </p:nvSpPr>
        <p:spPr bwMode="auto">
          <a:xfrm>
            <a:off x="947738" y="744538"/>
            <a:ext cx="4960937" cy="3721100"/>
          </a:xfrm>
          <a:prstGeom prst="rect">
            <a:avLst/>
          </a:prstGeom>
          <a:noFill/>
          <a:ln w="9525">
            <a:solidFill>
              <a:srgbClr val="000000"/>
            </a:solidFill>
            <a:miter lim="800000"/>
            <a:headEnd/>
            <a:tailEnd/>
          </a:ln>
        </p:spPr>
      </p:sp>
      <p:sp>
        <p:nvSpPr>
          <p:cNvPr id="62469" name="Rectangle 5"/>
          <p:cNvSpPr>
            <a:spLocks noGrp="1" noChangeArrowheads="1"/>
          </p:cNvSpPr>
          <p:nvPr>
            <p:ph type="body" sz="quarter" idx="3"/>
          </p:nvPr>
        </p:nvSpPr>
        <p:spPr bwMode="auto">
          <a:xfrm>
            <a:off x="685800" y="4713288"/>
            <a:ext cx="5484813" cy="44656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it-IT" noProof="0" smtClean="0"/>
              <a:t>Fare clic per modificare gli stili del testo dello schema</a:t>
            </a:r>
          </a:p>
          <a:p>
            <a:pPr lvl="1"/>
            <a:r>
              <a:rPr lang="it-IT" noProof="0" smtClean="0"/>
              <a:t>Secondo livello</a:t>
            </a:r>
          </a:p>
          <a:p>
            <a:pPr lvl="2"/>
            <a:r>
              <a:rPr lang="it-IT" noProof="0" smtClean="0"/>
              <a:t>Terzo livello</a:t>
            </a:r>
          </a:p>
          <a:p>
            <a:pPr lvl="3"/>
            <a:r>
              <a:rPr lang="it-IT" noProof="0" smtClean="0"/>
              <a:t>Quarto livello</a:t>
            </a:r>
          </a:p>
          <a:p>
            <a:pPr lvl="4"/>
            <a:r>
              <a:rPr lang="it-IT" noProof="0" smtClean="0"/>
              <a:t>Quinto livello</a:t>
            </a:r>
          </a:p>
        </p:txBody>
      </p:sp>
      <p:sp>
        <p:nvSpPr>
          <p:cNvPr id="62470" name="Rectangle 6"/>
          <p:cNvSpPr>
            <a:spLocks noGrp="1" noChangeArrowheads="1"/>
          </p:cNvSpPr>
          <p:nvPr>
            <p:ph type="ftr" sz="quarter" idx="4"/>
          </p:nvPr>
        </p:nvSpPr>
        <p:spPr bwMode="auto">
          <a:xfrm>
            <a:off x="0" y="9424988"/>
            <a:ext cx="29718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fontAlgn="base">
              <a:spcBef>
                <a:spcPct val="0"/>
              </a:spcBef>
              <a:spcAft>
                <a:spcPct val="0"/>
              </a:spcAft>
              <a:defRPr sz="1200">
                <a:latin typeface="Arial" pitchFamily="34" charset="0"/>
              </a:defRPr>
            </a:lvl1pPr>
          </a:lstStyle>
          <a:p>
            <a:pPr>
              <a:defRPr/>
            </a:pPr>
            <a:endParaRPr lang="it-IT"/>
          </a:p>
        </p:txBody>
      </p:sp>
      <p:sp>
        <p:nvSpPr>
          <p:cNvPr id="62471" name="Rectangle 7"/>
          <p:cNvSpPr>
            <a:spLocks noGrp="1" noChangeArrowheads="1"/>
          </p:cNvSpPr>
          <p:nvPr>
            <p:ph type="sldNum" sz="quarter" idx="5"/>
          </p:nvPr>
        </p:nvSpPr>
        <p:spPr bwMode="auto">
          <a:xfrm>
            <a:off x="3883025" y="9424988"/>
            <a:ext cx="29718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fontAlgn="base">
              <a:spcBef>
                <a:spcPct val="0"/>
              </a:spcBef>
              <a:spcAft>
                <a:spcPct val="0"/>
              </a:spcAft>
              <a:defRPr sz="1200">
                <a:latin typeface="Arial" pitchFamily="34" charset="0"/>
              </a:defRPr>
            </a:lvl1pPr>
          </a:lstStyle>
          <a:p>
            <a:pPr>
              <a:defRPr/>
            </a:pPr>
            <a:fld id="{716525D3-D0C7-4528-840C-76E8AD785D9B}" type="slidenum">
              <a:rPr lang="it-IT"/>
              <a:pPr>
                <a:defRPr/>
              </a:pPr>
              <a:t>‹N›</a:t>
            </a:fld>
            <a:endParaRPr lang="it-IT"/>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egnaposto immagine diapositiva 1"/>
          <p:cNvSpPr>
            <a:spLocks noGrp="1" noRot="1" noChangeAspect="1" noTextEdit="1"/>
          </p:cNvSpPr>
          <p:nvPr>
            <p:ph type="sldImg"/>
          </p:nvPr>
        </p:nvSpPr>
        <p:spPr>
          <a:ln/>
        </p:spPr>
      </p:sp>
      <p:sp>
        <p:nvSpPr>
          <p:cNvPr id="72707" name="Segnaposto note 2"/>
          <p:cNvSpPr>
            <a:spLocks noGrp="1"/>
          </p:cNvSpPr>
          <p:nvPr>
            <p:ph type="body" idx="1"/>
          </p:nvPr>
        </p:nvSpPr>
        <p:spPr>
          <a:noFill/>
          <a:ln/>
        </p:spPr>
        <p:txBody>
          <a:bodyPr/>
          <a:lstStyle/>
          <a:p>
            <a:pPr eaLnBrk="1" hangingPunct="1"/>
            <a:endParaRPr lang="it-IT" smtClean="0"/>
          </a:p>
        </p:txBody>
      </p:sp>
      <p:sp>
        <p:nvSpPr>
          <p:cNvPr id="72708" name="Segnaposto numero diapositiva 3"/>
          <p:cNvSpPr>
            <a:spLocks noGrp="1"/>
          </p:cNvSpPr>
          <p:nvPr>
            <p:ph type="sldNum" sz="quarter" idx="5"/>
          </p:nvPr>
        </p:nvSpPr>
        <p:spPr>
          <a:noFill/>
        </p:spPr>
        <p:txBody>
          <a:bodyPr/>
          <a:lstStyle/>
          <a:p>
            <a:fld id="{4A030E46-9EE5-48AE-9ED0-3D7616B12285}" type="slidenum">
              <a:rPr lang="it-IT" smtClean="0"/>
              <a:pPr/>
              <a:t>1</a:t>
            </a:fld>
            <a:endParaRPr lang="it-IT"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egnaposto immagine diapositiva 1"/>
          <p:cNvSpPr>
            <a:spLocks noGrp="1" noRot="1" noChangeAspect="1" noTextEdit="1"/>
          </p:cNvSpPr>
          <p:nvPr>
            <p:ph type="sldImg"/>
          </p:nvPr>
        </p:nvSpPr>
        <p:spPr>
          <a:ln/>
        </p:spPr>
      </p:sp>
      <p:sp>
        <p:nvSpPr>
          <p:cNvPr id="73731" name="Segnaposto note 2"/>
          <p:cNvSpPr>
            <a:spLocks noGrp="1"/>
          </p:cNvSpPr>
          <p:nvPr>
            <p:ph type="body" idx="1"/>
          </p:nvPr>
        </p:nvSpPr>
        <p:spPr>
          <a:noFill/>
          <a:ln/>
        </p:spPr>
        <p:txBody>
          <a:bodyPr/>
          <a:lstStyle/>
          <a:p>
            <a:endParaRPr lang="it-IT" smtClean="0"/>
          </a:p>
        </p:txBody>
      </p:sp>
      <p:sp>
        <p:nvSpPr>
          <p:cNvPr id="73732" name="Segnaposto numero diapositiva 3"/>
          <p:cNvSpPr>
            <a:spLocks noGrp="1"/>
          </p:cNvSpPr>
          <p:nvPr>
            <p:ph type="sldNum" sz="quarter" idx="5"/>
          </p:nvPr>
        </p:nvSpPr>
        <p:spPr>
          <a:noFill/>
        </p:spPr>
        <p:txBody>
          <a:bodyPr/>
          <a:lstStyle/>
          <a:p>
            <a:fld id="{2CD1E5E6-BD72-411B-90FC-21C6BC203196}" type="slidenum">
              <a:rPr lang="it-IT" smtClean="0"/>
              <a:pPr/>
              <a:t>2</a:t>
            </a:fld>
            <a:endParaRPr lang="it-IT"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egnaposto immagine diapositiva 1"/>
          <p:cNvSpPr>
            <a:spLocks noGrp="1" noRot="1" noChangeAspect="1" noTextEdit="1"/>
          </p:cNvSpPr>
          <p:nvPr>
            <p:ph type="sldImg"/>
          </p:nvPr>
        </p:nvSpPr>
        <p:spPr>
          <a:ln/>
        </p:spPr>
      </p:sp>
      <p:sp>
        <p:nvSpPr>
          <p:cNvPr id="74755" name="Segnaposto note 2"/>
          <p:cNvSpPr>
            <a:spLocks noGrp="1"/>
          </p:cNvSpPr>
          <p:nvPr>
            <p:ph type="body" idx="1"/>
          </p:nvPr>
        </p:nvSpPr>
        <p:spPr>
          <a:noFill/>
          <a:ln/>
        </p:spPr>
        <p:txBody>
          <a:bodyPr/>
          <a:lstStyle/>
          <a:p>
            <a:endParaRPr lang="it-IT" smtClean="0"/>
          </a:p>
        </p:txBody>
      </p:sp>
      <p:sp>
        <p:nvSpPr>
          <p:cNvPr id="74756" name="Segnaposto numero diapositiva 3"/>
          <p:cNvSpPr>
            <a:spLocks noGrp="1"/>
          </p:cNvSpPr>
          <p:nvPr>
            <p:ph type="sldNum" sz="quarter" idx="5"/>
          </p:nvPr>
        </p:nvSpPr>
        <p:spPr>
          <a:noFill/>
        </p:spPr>
        <p:txBody>
          <a:bodyPr/>
          <a:lstStyle/>
          <a:p>
            <a:fld id="{F0669D43-903E-4F16-A28A-A3BFAB0404A3}" type="slidenum">
              <a:rPr lang="it-IT" smtClean="0"/>
              <a:pPr/>
              <a:t>3</a:t>
            </a:fld>
            <a:endParaRPr lang="it-IT"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egnaposto immagine diapositiva 1"/>
          <p:cNvSpPr>
            <a:spLocks noGrp="1" noRot="1" noChangeAspect="1" noTextEdit="1"/>
          </p:cNvSpPr>
          <p:nvPr>
            <p:ph type="sldImg"/>
          </p:nvPr>
        </p:nvSpPr>
        <p:spPr>
          <a:ln/>
        </p:spPr>
      </p:sp>
      <p:sp>
        <p:nvSpPr>
          <p:cNvPr id="75779" name="Segnaposto note 2"/>
          <p:cNvSpPr>
            <a:spLocks noGrp="1"/>
          </p:cNvSpPr>
          <p:nvPr>
            <p:ph type="body" idx="1"/>
          </p:nvPr>
        </p:nvSpPr>
        <p:spPr>
          <a:noFill/>
          <a:ln/>
        </p:spPr>
        <p:txBody>
          <a:bodyPr/>
          <a:lstStyle/>
          <a:p>
            <a:endParaRPr lang="it-IT" smtClean="0"/>
          </a:p>
        </p:txBody>
      </p:sp>
      <p:sp>
        <p:nvSpPr>
          <p:cNvPr id="75780" name="Segnaposto numero diapositiva 3"/>
          <p:cNvSpPr>
            <a:spLocks noGrp="1"/>
          </p:cNvSpPr>
          <p:nvPr>
            <p:ph type="sldNum" sz="quarter" idx="5"/>
          </p:nvPr>
        </p:nvSpPr>
        <p:spPr>
          <a:noFill/>
        </p:spPr>
        <p:txBody>
          <a:bodyPr/>
          <a:lstStyle/>
          <a:p>
            <a:fld id="{8137DC37-D559-496D-ADBD-CC007DCC325B}" type="slidenum">
              <a:rPr lang="it-IT" smtClean="0"/>
              <a:pPr/>
              <a:t>4</a:t>
            </a:fld>
            <a:endParaRPr lang="it-IT"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egnaposto immagine diapositiva 1"/>
          <p:cNvSpPr>
            <a:spLocks noGrp="1" noRot="1" noChangeAspect="1" noTextEdit="1"/>
          </p:cNvSpPr>
          <p:nvPr>
            <p:ph type="sldImg"/>
          </p:nvPr>
        </p:nvSpPr>
        <p:spPr>
          <a:ln/>
        </p:spPr>
      </p:sp>
      <p:sp>
        <p:nvSpPr>
          <p:cNvPr id="76803" name="Segnaposto note 2"/>
          <p:cNvSpPr>
            <a:spLocks noGrp="1"/>
          </p:cNvSpPr>
          <p:nvPr>
            <p:ph type="body" idx="1"/>
          </p:nvPr>
        </p:nvSpPr>
        <p:spPr>
          <a:noFill/>
          <a:ln/>
        </p:spPr>
        <p:txBody>
          <a:bodyPr/>
          <a:lstStyle/>
          <a:p>
            <a:endParaRPr lang="it-IT" smtClean="0"/>
          </a:p>
        </p:txBody>
      </p:sp>
      <p:sp>
        <p:nvSpPr>
          <p:cNvPr id="76804" name="Segnaposto numero diapositiva 3"/>
          <p:cNvSpPr>
            <a:spLocks noGrp="1"/>
          </p:cNvSpPr>
          <p:nvPr>
            <p:ph type="sldNum" sz="quarter" idx="5"/>
          </p:nvPr>
        </p:nvSpPr>
        <p:spPr>
          <a:noFill/>
        </p:spPr>
        <p:txBody>
          <a:bodyPr/>
          <a:lstStyle/>
          <a:p>
            <a:fld id="{5D595417-C4E2-4362-9E6D-212800938557}" type="slidenum">
              <a:rPr lang="it-IT" smtClean="0"/>
              <a:pPr/>
              <a:t>5</a:t>
            </a:fld>
            <a:endParaRPr lang="it-IT"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egnaposto immagine diapositiva 1"/>
          <p:cNvSpPr>
            <a:spLocks noGrp="1" noRot="1" noChangeAspect="1" noTextEdit="1"/>
          </p:cNvSpPr>
          <p:nvPr>
            <p:ph type="sldImg"/>
          </p:nvPr>
        </p:nvSpPr>
        <p:spPr>
          <a:ln/>
        </p:spPr>
      </p:sp>
      <p:sp>
        <p:nvSpPr>
          <p:cNvPr id="78851" name="Segnaposto note 2"/>
          <p:cNvSpPr>
            <a:spLocks noGrp="1"/>
          </p:cNvSpPr>
          <p:nvPr>
            <p:ph type="body" idx="1"/>
          </p:nvPr>
        </p:nvSpPr>
        <p:spPr>
          <a:noFill/>
          <a:ln/>
        </p:spPr>
        <p:txBody>
          <a:bodyPr/>
          <a:lstStyle/>
          <a:p>
            <a:endParaRPr lang="it-IT" smtClean="0"/>
          </a:p>
        </p:txBody>
      </p:sp>
      <p:sp>
        <p:nvSpPr>
          <p:cNvPr id="78852" name="Segnaposto numero diapositiva 3"/>
          <p:cNvSpPr>
            <a:spLocks noGrp="1"/>
          </p:cNvSpPr>
          <p:nvPr>
            <p:ph type="sldNum" sz="quarter" idx="5"/>
          </p:nvPr>
        </p:nvSpPr>
        <p:spPr>
          <a:noFill/>
        </p:spPr>
        <p:txBody>
          <a:bodyPr/>
          <a:lstStyle/>
          <a:p>
            <a:fld id="{055976E1-4418-4BF6-B993-DF80DAFDE754}" type="slidenum">
              <a:rPr lang="it-IT" smtClean="0"/>
              <a:pPr/>
              <a:t>6</a:t>
            </a:fld>
            <a:endParaRPr lang="it-IT"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egnaposto immagine diapositiva 1"/>
          <p:cNvSpPr>
            <a:spLocks noGrp="1" noRot="1" noChangeAspect="1" noTextEdit="1"/>
          </p:cNvSpPr>
          <p:nvPr>
            <p:ph type="sldImg"/>
          </p:nvPr>
        </p:nvSpPr>
        <p:spPr>
          <a:ln/>
        </p:spPr>
      </p:sp>
      <p:sp>
        <p:nvSpPr>
          <p:cNvPr id="79875" name="Segnaposto note 2"/>
          <p:cNvSpPr>
            <a:spLocks noGrp="1"/>
          </p:cNvSpPr>
          <p:nvPr>
            <p:ph type="body" idx="1"/>
          </p:nvPr>
        </p:nvSpPr>
        <p:spPr>
          <a:noFill/>
          <a:ln/>
        </p:spPr>
        <p:txBody>
          <a:bodyPr/>
          <a:lstStyle/>
          <a:p>
            <a:endParaRPr lang="it-IT" smtClean="0"/>
          </a:p>
        </p:txBody>
      </p:sp>
      <p:sp>
        <p:nvSpPr>
          <p:cNvPr id="79876" name="Segnaposto numero diapositiva 3"/>
          <p:cNvSpPr>
            <a:spLocks noGrp="1"/>
          </p:cNvSpPr>
          <p:nvPr>
            <p:ph type="sldNum" sz="quarter" idx="5"/>
          </p:nvPr>
        </p:nvSpPr>
        <p:spPr>
          <a:noFill/>
        </p:spPr>
        <p:txBody>
          <a:bodyPr/>
          <a:lstStyle/>
          <a:p>
            <a:fld id="{3B33C629-D608-4C0D-8DC9-3AEADEBF6FF7}" type="slidenum">
              <a:rPr lang="it-IT" smtClean="0"/>
              <a:pPr/>
              <a:t>7</a:t>
            </a:fld>
            <a:endParaRPr lang="it-IT"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egnaposto immagine diapositiva 1"/>
          <p:cNvSpPr>
            <a:spLocks noGrp="1" noRot="1" noChangeAspect="1" noTextEdit="1"/>
          </p:cNvSpPr>
          <p:nvPr>
            <p:ph type="sldImg"/>
          </p:nvPr>
        </p:nvSpPr>
        <p:spPr>
          <a:ln/>
        </p:spPr>
      </p:sp>
      <p:sp>
        <p:nvSpPr>
          <p:cNvPr id="80899" name="Segnaposto note 2"/>
          <p:cNvSpPr>
            <a:spLocks noGrp="1"/>
          </p:cNvSpPr>
          <p:nvPr>
            <p:ph type="body" idx="1"/>
          </p:nvPr>
        </p:nvSpPr>
        <p:spPr>
          <a:noFill/>
          <a:ln/>
        </p:spPr>
        <p:txBody>
          <a:bodyPr/>
          <a:lstStyle/>
          <a:p>
            <a:endParaRPr lang="it-IT" smtClean="0"/>
          </a:p>
        </p:txBody>
      </p:sp>
      <p:sp>
        <p:nvSpPr>
          <p:cNvPr id="80900" name="Segnaposto numero diapositiva 3"/>
          <p:cNvSpPr>
            <a:spLocks noGrp="1"/>
          </p:cNvSpPr>
          <p:nvPr>
            <p:ph type="sldNum" sz="quarter" idx="5"/>
          </p:nvPr>
        </p:nvSpPr>
        <p:spPr>
          <a:noFill/>
        </p:spPr>
        <p:txBody>
          <a:bodyPr/>
          <a:lstStyle/>
          <a:p>
            <a:fld id="{8CD4374B-3971-4069-9C6B-F4AC91516709}" type="slidenum">
              <a:rPr lang="it-IT" smtClean="0"/>
              <a:pPr/>
              <a:t>8</a:t>
            </a:fld>
            <a:endParaRPr lang="it-IT"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egnaposto immagine diapositiva 1"/>
          <p:cNvSpPr>
            <a:spLocks noGrp="1" noRot="1" noChangeAspect="1" noTextEdit="1"/>
          </p:cNvSpPr>
          <p:nvPr>
            <p:ph type="sldImg"/>
          </p:nvPr>
        </p:nvSpPr>
        <p:spPr>
          <a:ln/>
        </p:spPr>
      </p:sp>
      <p:sp>
        <p:nvSpPr>
          <p:cNvPr id="81923" name="Segnaposto note 2"/>
          <p:cNvSpPr>
            <a:spLocks noGrp="1"/>
          </p:cNvSpPr>
          <p:nvPr>
            <p:ph type="body" idx="1"/>
          </p:nvPr>
        </p:nvSpPr>
        <p:spPr>
          <a:noFill/>
          <a:ln/>
        </p:spPr>
        <p:txBody>
          <a:bodyPr/>
          <a:lstStyle/>
          <a:p>
            <a:endParaRPr lang="it-IT" smtClean="0"/>
          </a:p>
        </p:txBody>
      </p:sp>
      <p:sp>
        <p:nvSpPr>
          <p:cNvPr id="81924" name="Segnaposto numero diapositiva 3"/>
          <p:cNvSpPr>
            <a:spLocks noGrp="1"/>
          </p:cNvSpPr>
          <p:nvPr>
            <p:ph type="sldNum" sz="quarter" idx="5"/>
          </p:nvPr>
        </p:nvSpPr>
        <p:spPr>
          <a:noFill/>
        </p:spPr>
        <p:txBody>
          <a:bodyPr/>
          <a:lstStyle/>
          <a:p>
            <a:fld id="{9FE940D7-180D-4FA9-8148-C37FED9B9F0D}" type="slidenum">
              <a:rPr lang="it-IT" smtClean="0"/>
              <a:pPr/>
              <a:t>9</a:t>
            </a:fld>
            <a:endParaRPr lang="it-IT"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egnaposto immagine diapositiva 1"/>
          <p:cNvSpPr>
            <a:spLocks noGrp="1" noRot="1" noChangeAspect="1" noTextEdit="1"/>
          </p:cNvSpPr>
          <p:nvPr>
            <p:ph type="sldImg"/>
          </p:nvPr>
        </p:nvSpPr>
        <p:spPr>
          <a:ln/>
        </p:spPr>
      </p:sp>
      <p:sp>
        <p:nvSpPr>
          <p:cNvPr id="86019" name="Segnaposto note 2"/>
          <p:cNvSpPr>
            <a:spLocks noGrp="1"/>
          </p:cNvSpPr>
          <p:nvPr>
            <p:ph type="body" idx="1"/>
          </p:nvPr>
        </p:nvSpPr>
        <p:spPr>
          <a:noFill/>
          <a:ln/>
        </p:spPr>
        <p:txBody>
          <a:bodyPr/>
          <a:lstStyle/>
          <a:p>
            <a:endParaRPr lang="it-IT" smtClean="0"/>
          </a:p>
        </p:txBody>
      </p:sp>
      <p:sp>
        <p:nvSpPr>
          <p:cNvPr id="86020" name="Segnaposto numero diapositiva 3"/>
          <p:cNvSpPr>
            <a:spLocks noGrp="1"/>
          </p:cNvSpPr>
          <p:nvPr>
            <p:ph type="sldNum" sz="quarter" idx="5"/>
          </p:nvPr>
        </p:nvSpPr>
        <p:spPr>
          <a:noFill/>
        </p:spPr>
        <p:txBody>
          <a:bodyPr/>
          <a:lstStyle/>
          <a:p>
            <a:fld id="{08D13E70-72E1-4CEE-B686-89D9FB10E397}" type="slidenum">
              <a:rPr lang="it-IT" smtClean="0"/>
              <a:pPr/>
              <a:t>10</a:t>
            </a:fld>
            <a:endParaRPr lang="it-IT"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egnaposto immagine diapositiva 1"/>
          <p:cNvSpPr>
            <a:spLocks noGrp="1" noRot="1" noChangeAspect="1" noTextEdit="1"/>
          </p:cNvSpPr>
          <p:nvPr>
            <p:ph type="sldImg"/>
          </p:nvPr>
        </p:nvSpPr>
        <p:spPr>
          <a:ln/>
        </p:spPr>
      </p:sp>
      <p:sp>
        <p:nvSpPr>
          <p:cNvPr id="87043" name="Segnaposto note 2"/>
          <p:cNvSpPr>
            <a:spLocks noGrp="1"/>
          </p:cNvSpPr>
          <p:nvPr>
            <p:ph type="body" idx="1"/>
          </p:nvPr>
        </p:nvSpPr>
        <p:spPr>
          <a:noFill/>
          <a:ln/>
        </p:spPr>
        <p:txBody>
          <a:bodyPr/>
          <a:lstStyle/>
          <a:p>
            <a:endParaRPr lang="it-IT" smtClean="0"/>
          </a:p>
        </p:txBody>
      </p:sp>
      <p:sp>
        <p:nvSpPr>
          <p:cNvPr id="87044" name="Segnaposto numero diapositiva 3"/>
          <p:cNvSpPr>
            <a:spLocks noGrp="1"/>
          </p:cNvSpPr>
          <p:nvPr>
            <p:ph type="sldNum" sz="quarter" idx="5"/>
          </p:nvPr>
        </p:nvSpPr>
        <p:spPr>
          <a:noFill/>
        </p:spPr>
        <p:txBody>
          <a:bodyPr/>
          <a:lstStyle/>
          <a:p>
            <a:fld id="{59451305-5337-425B-92A9-41C8B18F1E6F}" type="slidenum">
              <a:rPr lang="it-IT" smtClean="0"/>
              <a:pPr/>
              <a:t>11</a:t>
            </a:fld>
            <a:endParaRPr lang="it-IT"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egnaposto immagine diapositiva 1"/>
          <p:cNvSpPr>
            <a:spLocks noGrp="1" noRot="1" noChangeAspect="1" noTextEdit="1"/>
          </p:cNvSpPr>
          <p:nvPr>
            <p:ph type="sldImg"/>
          </p:nvPr>
        </p:nvSpPr>
        <p:spPr>
          <a:ln/>
        </p:spPr>
      </p:sp>
      <p:sp>
        <p:nvSpPr>
          <p:cNvPr id="89091" name="Segnaposto note 2"/>
          <p:cNvSpPr>
            <a:spLocks noGrp="1"/>
          </p:cNvSpPr>
          <p:nvPr>
            <p:ph type="body" idx="1"/>
          </p:nvPr>
        </p:nvSpPr>
        <p:spPr>
          <a:noFill/>
          <a:ln/>
        </p:spPr>
        <p:txBody>
          <a:bodyPr/>
          <a:lstStyle/>
          <a:p>
            <a:endParaRPr lang="it-IT" smtClean="0"/>
          </a:p>
        </p:txBody>
      </p:sp>
      <p:sp>
        <p:nvSpPr>
          <p:cNvPr id="89092" name="Segnaposto numero diapositiva 3"/>
          <p:cNvSpPr>
            <a:spLocks noGrp="1"/>
          </p:cNvSpPr>
          <p:nvPr>
            <p:ph type="sldNum" sz="quarter" idx="5"/>
          </p:nvPr>
        </p:nvSpPr>
        <p:spPr>
          <a:noFill/>
        </p:spPr>
        <p:txBody>
          <a:bodyPr/>
          <a:lstStyle/>
          <a:p>
            <a:fld id="{29943919-CDDB-49CA-8058-0379436A1A6A}" type="slidenum">
              <a:rPr lang="it-IT" smtClean="0"/>
              <a:pPr/>
              <a:t>12</a:t>
            </a:fld>
            <a:endParaRPr lang="it-IT"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egnaposto immagine diapositiva 1"/>
          <p:cNvSpPr>
            <a:spLocks noGrp="1" noRot="1" noChangeAspect="1" noTextEdit="1"/>
          </p:cNvSpPr>
          <p:nvPr>
            <p:ph type="sldImg"/>
          </p:nvPr>
        </p:nvSpPr>
        <p:spPr>
          <a:ln/>
        </p:spPr>
      </p:sp>
      <p:sp>
        <p:nvSpPr>
          <p:cNvPr id="90115" name="Segnaposto note 2"/>
          <p:cNvSpPr>
            <a:spLocks noGrp="1"/>
          </p:cNvSpPr>
          <p:nvPr>
            <p:ph type="body" idx="1"/>
          </p:nvPr>
        </p:nvSpPr>
        <p:spPr>
          <a:noFill/>
          <a:ln/>
        </p:spPr>
        <p:txBody>
          <a:bodyPr/>
          <a:lstStyle/>
          <a:p>
            <a:endParaRPr lang="it-IT" smtClean="0"/>
          </a:p>
        </p:txBody>
      </p:sp>
      <p:sp>
        <p:nvSpPr>
          <p:cNvPr id="90116" name="Segnaposto numero diapositiva 3"/>
          <p:cNvSpPr>
            <a:spLocks noGrp="1"/>
          </p:cNvSpPr>
          <p:nvPr>
            <p:ph type="sldNum" sz="quarter" idx="5"/>
          </p:nvPr>
        </p:nvSpPr>
        <p:spPr>
          <a:noFill/>
        </p:spPr>
        <p:txBody>
          <a:bodyPr/>
          <a:lstStyle/>
          <a:p>
            <a:fld id="{D4F08CE7-A32F-423B-84D9-4A4210DE2D80}" type="slidenum">
              <a:rPr lang="it-IT" smtClean="0"/>
              <a:pPr/>
              <a:t>13</a:t>
            </a:fld>
            <a:endParaRPr lang="it-IT"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egnaposto immagine diapositiva 1"/>
          <p:cNvSpPr>
            <a:spLocks noGrp="1" noRot="1" noChangeAspect="1" noTextEdit="1"/>
          </p:cNvSpPr>
          <p:nvPr>
            <p:ph type="sldImg"/>
          </p:nvPr>
        </p:nvSpPr>
        <p:spPr>
          <a:ln/>
        </p:spPr>
      </p:sp>
      <p:sp>
        <p:nvSpPr>
          <p:cNvPr id="91139" name="Segnaposto note 2"/>
          <p:cNvSpPr>
            <a:spLocks noGrp="1"/>
          </p:cNvSpPr>
          <p:nvPr>
            <p:ph type="body" idx="1"/>
          </p:nvPr>
        </p:nvSpPr>
        <p:spPr>
          <a:noFill/>
          <a:ln/>
        </p:spPr>
        <p:txBody>
          <a:bodyPr/>
          <a:lstStyle/>
          <a:p>
            <a:endParaRPr lang="it-IT" smtClean="0"/>
          </a:p>
        </p:txBody>
      </p:sp>
      <p:sp>
        <p:nvSpPr>
          <p:cNvPr id="91140" name="Segnaposto numero diapositiva 3"/>
          <p:cNvSpPr>
            <a:spLocks noGrp="1"/>
          </p:cNvSpPr>
          <p:nvPr>
            <p:ph type="sldNum" sz="quarter" idx="5"/>
          </p:nvPr>
        </p:nvSpPr>
        <p:spPr>
          <a:noFill/>
        </p:spPr>
        <p:txBody>
          <a:bodyPr/>
          <a:lstStyle/>
          <a:p>
            <a:fld id="{96C718B6-31F1-4C6B-8D5F-17D6C79F5AC2}" type="slidenum">
              <a:rPr lang="it-IT" smtClean="0"/>
              <a:pPr/>
              <a:t>14</a:t>
            </a:fld>
            <a:endParaRPr lang="it-IT"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egnaposto immagine diapositiva 1"/>
          <p:cNvSpPr>
            <a:spLocks noGrp="1" noRot="1" noChangeAspect="1" noTextEdit="1"/>
          </p:cNvSpPr>
          <p:nvPr>
            <p:ph type="sldImg"/>
          </p:nvPr>
        </p:nvSpPr>
        <p:spPr>
          <a:ln/>
        </p:spPr>
      </p:sp>
      <p:sp>
        <p:nvSpPr>
          <p:cNvPr id="92163" name="Segnaposto note 2"/>
          <p:cNvSpPr>
            <a:spLocks noGrp="1"/>
          </p:cNvSpPr>
          <p:nvPr>
            <p:ph type="body" idx="1"/>
          </p:nvPr>
        </p:nvSpPr>
        <p:spPr>
          <a:noFill/>
          <a:ln/>
        </p:spPr>
        <p:txBody>
          <a:bodyPr/>
          <a:lstStyle/>
          <a:p>
            <a:endParaRPr lang="it-IT" smtClean="0"/>
          </a:p>
        </p:txBody>
      </p:sp>
      <p:sp>
        <p:nvSpPr>
          <p:cNvPr id="92164" name="Segnaposto numero diapositiva 3"/>
          <p:cNvSpPr>
            <a:spLocks noGrp="1"/>
          </p:cNvSpPr>
          <p:nvPr>
            <p:ph type="sldNum" sz="quarter" idx="5"/>
          </p:nvPr>
        </p:nvSpPr>
        <p:spPr>
          <a:noFill/>
        </p:spPr>
        <p:txBody>
          <a:bodyPr/>
          <a:lstStyle/>
          <a:p>
            <a:fld id="{0B80B1C5-F51B-488F-9253-A2A89D18BA1A}" type="slidenum">
              <a:rPr lang="it-IT" smtClean="0"/>
              <a:pPr/>
              <a:t>15</a:t>
            </a:fld>
            <a:endParaRPr lang="it-IT"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egnaposto immagine diapositiva 1"/>
          <p:cNvSpPr>
            <a:spLocks noGrp="1" noRot="1" noChangeAspect="1" noTextEdit="1"/>
          </p:cNvSpPr>
          <p:nvPr>
            <p:ph type="sldImg"/>
          </p:nvPr>
        </p:nvSpPr>
        <p:spPr>
          <a:ln/>
        </p:spPr>
      </p:sp>
      <p:sp>
        <p:nvSpPr>
          <p:cNvPr id="93187" name="Segnaposto note 2"/>
          <p:cNvSpPr>
            <a:spLocks noGrp="1"/>
          </p:cNvSpPr>
          <p:nvPr>
            <p:ph type="body" idx="1"/>
          </p:nvPr>
        </p:nvSpPr>
        <p:spPr>
          <a:noFill/>
          <a:ln/>
        </p:spPr>
        <p:txBody>
          <a:bodyPr/>
          <a:lstStyle/>
          <a:p>
            <a:endParaRPr lang="it-IT" smtClean="0"/>
          </a:p>
        </p:txBody>
      </p:sp>
      <p:sp>
        <p:nvSpPr>
          <p:cNvPr id="93188" name="Segnaposto numero diapositiva 3"/>
          <p:cNvSpPr>
            <a:spLocks noGrp="1"/>
          </p:cNvSpPr>
          <p:nvPr>
            <p:ph type="sldNum" sz="quarter" idx="5"/>
          </p:nvPr>
        </p:nvSpPr>
        <p:spPr>
          <a:noFill/>
        </p:spPr>
        <p:txBody>
          <a:bodyPr/>
          <a:lstStyle/>
          <a:p>
            <a:fld id="{18731A37-3F4D-43F5-8BD7-9BDD73D359DD}" type="slidenum">
              <a:rPr lang="it-IT" smtClean="0"/>
              <a:pPr/>
              <a:t>16</a:t>
            </a:fld>
            <a:endParaRPr lang="it-IT"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egnaposto immagine diapositiva 1"/>
          <p:cNvSpPr>
            <a:spLocks noGrp="1" noRot="1" noChangeAspect="1" noTextEdit="1"/>
          </p:cNvSpPr>
          <p:nvPr>
            <p:ph type="sldImg"/>
          </p:nvPr>
        </p:nvSpPr>
        <p:spPr>
          <a:ln/>
        </p:spPr>
      </p:sp>
      <p:sp>
        <p:nvSpPr>
          <p:cNvPr id="94211" name="Segnaposto note 2"/>
          <p:cNvSpPr>
            <a:spLocks noGrp="1"/>
          </p:cNvSpPr>
          <p:nvPr>
            <p:ph type="body" idx="1"/>
          </p:nvPr>
        </p:nvSpPr>
        <p:spPr>
          <a:noFill/>
          <a:ln/>
        </p:spPr>
        <p:txBody>
          <a:bodyPr/>
          <a:lstStyle/>
          <a:p>
            <a:endParaRPr lang="it-IT" smtClean="0"/>
          </a:p>
        </p:txBody>
      </p:sp>
      <p:sp>
        <p:nvSpPr>
          <p:cNvPr id="94212" name="Segnaposto numero diapositiva 3"/>
          <p:cNvSpPr>
            <a:spLocks noGrp="1"/>
          </p:cNvSpPr>
          <p:nvPr>
            <p:ph type="sldNum" sz="quarter" idx="5"/>
          </p:nvPr>
        </p:nvSpPr>
        <p:spPr>
          <a:noFill/>
        </p:spPr>
        <p:txBody>
          <a:bodyPr/>
          <a:lstStyle/>
          <a:p>
            <a:fld id="{B0531CFC-00C4-431E-9EB4-681BEDC1B87E}" type="slidenum">
              <a:rPr lang="it-IT" smtClean="0"/>
              <a:pPr/>
              <a:t>17</a:t>
            </a:fld>
            <a:endParaRPr lang="it-IT"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egnaposto immagine diapositiva 1"/>
          <p:cNvSpPr>
            <a:spLocks noGrp="1" noRot="1" noChangeAspect="1" noTextEdit="1"/>
          </p:cNvSpPr>
          <p:nvPr>
            <p:ph type="sldImg"/>
          </p:nvPr>
        </p:nvSpPr>
        <p:spPr>
          <a:ln/>
        </p:spPr>
      </p:sp>
      <p:sp>
        <p:nvSpPr>
          <p:cNvPr id="96259" name="Segnaposto note 2"/>
          <p:cNvSpPr>
            <a:spLocks noGrp="1"/>
          </p:cNvSpPr>
          <p:nvPr>
            <p:ph type="body" idx="1"/>
          </p:nvPr>
        </p:nvSpPr>
        <p:spPr>
          <a:noFill/>
          <a:ln/>
        </p:spPr>
        <p:txBody>
          <a:bodyPr/>
          <a:lstStyle/>
          <a:p>
            <a:endParaRPr lang="it-IT" smtClean="0"/>
          </a:p>
        </p:txBody>
      </p:sp>
      <p:sp>
        <p:nvSpPr>
          <p:cNvPr id="96260" name="Segnaposto numero diapositiva 3"/>
          <p:cNvSpPr>
            <a:spLocks noGrp="1"/>
          </p:cNvSpPr>
          <p:nvPr>
            <p:ph type="sldNum" sz="quarter" idx="5"/>
          </p:nvPr>
        </p:nvSpPr>
        <p:spPr>
          <a:noFill/>
        </p:spPr>
        <p:txBody>
          <a:bodyPr/>
          <a:lstStyle/>
          <a:p>
            <a:fld id="{F8F957F7-3C27-42F1-BE09-85D544CF48D7}" type="slidenum">
              <a:rPr lang="it-IT" smtClean="0"/>
              <a:pPr/>
              <a:t>18</a:t>
            </a:fld>
            <a:endParaRPr lang="it-IT"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egnaposto immagine diapositiva 1"/>
          <p:cNvSpPr>
            <a:spLocks noGrp="1" noRot="1" noChangeAspect="1" noTextEdit="1"/>
          </p:cNvSpPr>
          <p:nvPr>
            <p:ph type="sldImg"/>
          </p:nvPr>
        </p:nvSpPr>
        <p:spPr>
          <a:ln/>
        </p:spPr>
      </p:sp>
      <p:sp>
        <p:nvSpPr>
          <p:cNvPr id="97283" name="Segnaposto note 2"/>
          <p:cNvSpPr>
            <a:spLocks noGrp="1"/>
          </p:cNvSpPr>
          <p:nvPr>
            <p:ph type="body" idx="1"/>
          </p:nvPr>
        </p:nvSpPr>
        <p:spPr>
          <a:noFill/>
          <a:ln/>
        </p:spPr>
        <p:txBody>
          <a:bodyPr/>
          <a:lstStyle/>
          <a:p>
            <a:endParaRPr lang="it-IT" smtClean="0"/>
          </a:p>
        </p:txBody>
      </p:sp>
      <p:sp>
        <p:nvSpPr>
          <p:cNvPr id="97284" name="Segnaposto numero diapositiva 3"/>
          <p:cNvSpPr>
            <a:spLocks noGrp="1"/>
          </p:cNvSpPr>
          <p:nvPr>
            <p:ph type="sldNum" sz="quarter" idx="5"/>
          </p:nvPr>
        </p:nvSpPr>
        <p:spPr>
          <a:noFill/>
        </p:spPr>
        <p:txBody>
          <a:bodyPr/>
          <a:lstStyle/>
          <a:p>
            <a:fld id="{27180D9C-07DB-4D4C-91C8-770174D1DA7D}" type="slidenum">
              <a:rPr lang="it-IT" smtClean="0"/>
              <a:pPr/>
              <a:t>19</a:t>
            </a:fld>
            <a:endParaRPr lang="it-IT"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egnaposto immagine diapositiva 1"/>
          <p:cNvSpPr>
            <a:spLocks noGrp="1" noRot="1" noChangeAspect="1" noTextEdit="1"/>
          </p:cNvSpPr>
          <p:nvPr>
            <p:ph type="sldImg"/>
          </p:nvPr>
        </p:nvSpPr>
        <p:spPr>
          <a:ln/>
        </p:spPr>
      </p:sp>
      <p:sp>
        <p:nvSpPr>
          <p:cNvPr id="98307" name="Segnaposto note 2"/>
          <p:cNvSpPr>
            <a:spLocks noGrp="1"/>
          </p:cNvSpPr>
          <p:nvPr>
            <p:ph type="body" idx="1"/>
          </p:nvPr>
        </p:nvSpPr>
        <p:spPr>
          <a:noFill/>
          <a:ln/>
        </p:spPr>
        <p:txBody>
          <a:bodyPr/>
          <a:lstStyle/>
          <a:p>
            <a:endParaRPr lang="it-IT" smtClean="0"/>
          </a:p>
        </p:txBody>
      </p:sp>
      <p:sp>
        <p:nvSpPr>
          <p:cNvPr id="98308" name="Segnaposto numero diapositiva 3"/>
          <p:cNvSpPr>
            <a:spLocks noGrp="1"/>
          </p:cNvSpPr>
          <p:nvPr>
            <p:ph type="sldNum" sz="quarter" idx="5"/>
          </p:nvPr>
        </p:nvSpPr>
        <p:spPr>
          <a:noFill/>
        </p:spPr>
        <p:txBody>
          <a:bodyPr/>
          <a:lstStyle/>
          <a:p>
            <a:fld id="{45B510BB-0248-4CD5-A733-93B7F3FCDD76}" type="slidenum">
              <a:rPr lang="it-IT" smtClean="0"/>
              <a:pPr/>
              <a:t>20</a:t>
            </a:fld>
            <a:endParaRPr lang="it-IT"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egnaposto immagine diapositiva 1"/>
          <p:cNvSpPr>
            <a:spLocks noGrp="1" noRot="1" noChangeAspect="1" noTextEdit="1"/>
          </p:cNvSpPr>
          <p:nvPr>
            <p:ph type="sldImg"/>
          </p:nvPr>
        </p:nvSpPr>
        <p:spPr>
          <a:ln/>
        </p:spPr>
      </p:sp>
      <p:sp>
        <p:nvSpPr>
          <p:cNvPr id="99331" name="Segnaposto note 2"/>
          <p:cNvSpPr>
            <a:spLocks noGrp="1"/>
          </p:cNvSpPr>
          <p:nvPr>
            <p:ph type="body" idx="1"/>
          </p:nvPr>
        </p:nvSpPr>
        <p:spPr>
          <a:noFill/>
          <a:ln/>
        </p:spPr>
        <p:txBody>
          <a:bodyPr/>
          <a:lstStyle/>
          <a:p>
            <a:endParaRPr lang="it-IT" smtClean="0"/>
          </a:p>
        </p:txBody>
      </p:sp>
      <p:sp>
        <p:nvSpPr>
          <p:cNvPr id="99332" name="Segnaposto numero diapositiva 3"/>
          <p:cNvSpPr>
            <a:spLocks noGrp="1"/>
          </p:cNvSpPr>
          <p:nvPr>
            <p:ph type="sldNum" sz="quarter" idx="5"/>
          </p:nvPr>
        </p:nvSpPr>
        <p:spPr>
          <a:noFill/>
        </p:spPr>
        <p:txBody>
          <a:bodyPr/>
          <a:lstStyle/>
          <a:p>
            <a:fld id="{F33233B0-D748-48D1-B0F6-4C6D1B94AAF9}" type="slidenum">
              <a:rPr lang="it-IT" smtClean="0"/>
              <a:pPr/>
              <a:t>21</a:t>
            </a:fld>
            <a:endParaRPr lang="it-IT"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egnaposto immagine diapositiva 1"/>
          <p:cNvSpPr>
            <a:spLocks noGrp="1" noRot="1" noChangeAspect="1" noTextEdit="1"/>
          </p:cNvSpPr>
          <p:nvPr>
            <p:ph type="sldImg"/>
          </p:nvPr>
        </p:nvSpPr>
        <p:spPr>
          <a:ln/>
        </p:spPr>
      </p:sp>
      <p:sp>
        <p:nvSpPr>
          <p:cNvPr id="100355" name="Segnaposto note 2"/>
          <p:cNvSpPr>
            <a:spLocks noGrp="1"/>
          </p:cNvSpPr>
          <p:nvPr>
            <p:ph type="body" idx="1"/>
          </p:nvPr>
        </p:nvSpPr>
        <p:spPr>
          <a:noFill/>
          <a:ln/>
        </p:spPr>
        <p:txBody>
          <a:bodyPr/>
          <a:lstStyle/>
          <a:p>
            <a:endParaRPr lang="it-IT" smtClean="0"/>
          </a:p>
        </p:txBody>
      </p:sp>
      <p:sp>
        <p:nvSpPr>
          <p:cNvPr id="100356" name="Segnaposto numero diapositiva 3"/>
          <p:cNvSpPr>
            <a:spLocks noGrp="1"/>
          </p:cNvSpPr>
          <p:nvPr>
            <p:ph type="sldNum" sz="quarter" idx="5"/>
          </p:nvPr>
        </p:nvSpPr>
        <p:spPr>
          <a:noFill/>
        </p:spPr>
        <p:txBody>
          <a:bodyPr/>
          <a:lstStyle/>
          <a:p>
            <a:fld id="{909AD22A-99EC-4FAA-8E32-4DC239651720}" type="slidenum">
              <a:rPr lang="it-IT" smtClean="0"/>
              <a:pPr/>
              <a:t>22</a:t>
            </a:fld>
            <a:endParaRPr lang="it-IT"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egnaposto immagine diapositiva 1"/>
          <p:cNvSpPr>
            <a:spLocks noGrp="1" noRot="1" noChangeAspect="1" noTextEdit="1"/>
          </p:cNvSpPr>
          <p:nvPr>
            <p:ph type="sldImg"/>
          </p:nvPr>
        </p:nvSpPr>
        <p:spPr>
          <a:ln/>
        </p:spPr>
      </p:sp>
      <p:sp>
        <p:nvSpPr>
          <p:cNvPr id="101379" name="Segnaposto note 2"/>
          <p:cNvSpPr>
            <a:spLocks noGrp="1"/>
          </p:cNvSpPr>
          <p:nvPr>
            <p:ph type="body" idx="1"/>
          </p:nvPr>
        </p:nvSpPr>
        <p:spPr>
          <a:noFill/>
          <a:ln/>
        </p:spPr>
        <p:txBody>
          <a:bodyPr/>
          <a:lstStyle/>
          <a:p>
            <a:endParaRPr lang="it-IT" smtClean="0"/>
          </a:p>
        </p:txBody>
      </p:sp>
      <p:sp>
        <p:nvSpPr>
          <p:cNvPr id="101380" name="Segnaposto numero diapositiva 3"/>
          <p:cNvSpPr>
            <a:spLocks noGrp="1"/>
          </p:cNvSpPr>
          <p:nvPr>
            <p:ph type="sldNum" sz="quarter" idx="5"/>
          </p:nvPr>
        </p:nvSpPr>
        <p:spPr>
          <a:noFill/>
        </p:spPr>
        <p:txBody>
          <a:bodyPr/>
          <a:lstStyle/>
          <a:p>
            <a:fld id="{1DD0609C-7680-4B56-9856-FEC28B238410}" type="slidenum">
              <a:rPr lang="it-IT" smtClean="0"/>
              <a:pPr/>
              <a:t>23</a:t>
            </a:fld>
            <a:endParaRPr lang="it-IT"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egnaposto immagine diapositiva 1"/>
          <p:cNvSpPr>
            <a:spLocks noGrp="1" noRot="1" noChangeAspect="1" noTextEdit="1"/>
          </p:cNvSpPr>
          <p:nvPr>
            <p:ph type="sldImg"/>
          </p:nvPr>
        </p:nvSpPr>
        <p:spPr>
          <a:ln/>
        </p:spPr>
      </p:sp>
      <p:sp>
        <p:nvSpPr>
          <p:cNvPr id="102403" name="Segnaposto note 2"/>
          <p:cNvSpPr>
            <a:spLocks noGrp="1"/>
          </p:cNvSpPr>
          <p:nvPr>
            <p:ph type="body" idx="1"/>
          </p:nvPr>
        </p:nvSpPr>
        <p:spPr>
          <a:noFill/>
          <a:ln/>
        </p:spPr>
        <p:txBody>
          <a:bodyPr/>
          <a:lstStyle/>
          <a:p>
            <a:endParaRPr lang="it-IT" smtClean="0"/>
          </a:p>
        </p:txBody>
      </p:sp>
      <p:sp>
        <p:nvSpPr>
          <p:cNvPr id="102404" name="Segnaposto numero diapositiva 3"/>
          <p:cNvSpPr>
            <a:spLocks noGrp="1"/>
          </p:cNvSpPr>
          <p:nvPr>
            <p:ph type="sldNum" sz="quarter" idx="5"/>
          </p:nvPr>
        </p:nvSpPr>
        <p:spPr>
          <a:noFill/>
        </p:spPr>
        <p:txBody>
          <a:bodyPr/>
          <a:lstStyle/>
          <a:p>
            <a:fld id="{BD492D25-B5E3-47B8-8383-A94B0653D491}" type="slidenum">
              <a:rPr lang="it-IT" smtClean="0"/>
              <a:pPr/>
              <a:t>24</a:t>
            </a:fld>
            <a:endParaRPr lang="it-IT"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egnaposto immagine diapositiva 1"/>
          <p:cNvSpPr>
            <a:spLocks noGrp="1" noRot="1" noChangeAspect="1" noTextEdit="1"/>
          </p:cNvSpPr>
          <p:nvPr>
            <p:ph type="sldImg"/>
          </p:nvPr>
        </p:nvSpPr>
        <p:spPr>
          <a:ln/>
        </p:spPr>
      </p:sp>
      <p:sp>
        <p:nvSpPr>
          <p:cNvPr id="103427" name="Segnaposto note 2"/>
          <p:cNvSpPr>
            <a:spLocks noGrp="1"/>
          </p:cNvSpPr>
          <p:nvPr>
            <p:ph type="body" idx="1"/>
          </p:nvPr>
        </p:nvSpPr>
        <p:spPr>
          <a:noFill/>
          <a:ln/>
        </p:spPr>
        <p:txBody>
          <a:bodyPr/>
          <a:lstStyle/>
          <a:p>
            <a:endParaRPr lang="it-IT" smtClean="0"/>
          </a:p>
        </p:txBody>
      </p:sp>
      <p:sp>
        <p:nvSpPr>
          <p:cNvPr id="103428" name="Segnaposto numero diapositiva 3"/>
          <p:cNvSpPr>
            <a:spLocks noGrp="1"/>
          </p:cNvSpPr>
          <p:nvPr>
            <p:ph type="sldNum" sz="quarter" idx="5"/>
          </p:nvPr>
        </p:nvSpPr>
        <p:spPr>
          <a:noFill/>
        </p:spPr>
        <p:txBody>
          <a:bodyPr/>
          <a:lstStyle/>
          <a:p>
            <a:fld id="{01509ECD-5327-4249-BCA8-8C245A741BF6}" type="slidenum">
              <a:rPr lang="it-IT" smtClean="0"/>
              <a:pPr/>
              <a:t>25</a:t>
            </a:fld>
            <a:endParaRPr lang="it-IT"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egnaposto immagine diapositiva 1"/>
          <p:cNvSpPr>
            <a:spLocks noGrp="1" noRot="1" noChangeAspect="1" noTextEdit="1"/>
          </p:cNvSpPr>
          <p:nvPr>
            <p:ph type="sldImg"/>
          </p:nvPr>
        </p:nvSpPr>
        <p:spPr>
          <a:ln/>
        </p:spPr>
      </p:sp>
      <p:sp>
        <p:nvSpPr>
          <p:cNvPr id="104451" name="Segnaposto note 2"/>
          <p:cNvSpPr>
            <a:spLocks noGrp="1"/>
          </p:cNvSpPr>
          <p:nvPr>
            <p:ph type="body" idx="1"/>
          </p:nvPr>
        </p:nvSpPr>
        <p:spPr>
          <a:noFill/>
          <a:ln/>
        </p:spPr>
        <p:txBody>
          <a:bodyPr/>
          <a:lstStyle/>
          <a:p>
            <a:endParaRPr lang="it-IT" smtClean="0"/>
          </a:p>
        </p:txBody>
      </p:sp>
      <p:sp>
        <p:nvSpPr>
          <p:cNvPr id="104452" name="Segnaposto numero diapositiva 3"/>
          <p:cNvSpPr>
            <a:spLocks noGrp="1"/>
          </p:cNvSpPr>
          <p:nvPr>
            <p:ph type="sldNum" sz="quarter" idx="5"/>
          </p:nvPr>
        </p:nvSpPr>
        <p:spPr>
          <a:noFill/>
        </p:spPr>
        <p:txBody>
          <a:bodyPr/>
          <a:lstStyle/>
          <a:p>
            <a:fld id="{5E2E7E6A-4532-47DB-99EE-9C94528D81C3}" type="slidenum">
              <a:rPr lang="it-IT" smtClean="0"/>
              <a:pPr/>
              <a:t>26</a:t>
            </a:fld>
            <a:endParaRPr lang="it-IT"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egnaposto immagine diapositiva 1"/>
          <p:cNvSpPr>
            <a:spLocks noGrp="1" noRot="1" noChangeAspect="1" noTextEdit="1"/>
          </p:cNvSpPr>
          <p:nvPr>
            <p:ph type="sldImg"/>
          </p:nvPr>
        </p:nvSpPr>
        <p:spPr>
          <a:ln/>
        </p:spPr>
      </p:sp>
      <p:sp>
        <p:nvSpPr>
          <p:cNvPr id="105475" name="Segnaposto note 2"/>
          <p:cNvSpPr>
            <a:spLocks noGrp="1"/>
          </p:cNvSpPr>
          <p:nvPr>
            <p:ph type="body" idx="1"/>
          </p:nvPr>
        </p:nvSpPr>
        <p:spPr>
          <a:noFill/>
          <a:ln/>
        </p:spPr>
        <p:txBody>
          <a:bodyPr/>
          <a:lstStyle/>
          <a:p>
            <a:endParaRPr lang="it-IT" smtClean="0"/>
          </a:p>
        </p:txBody>
      </p:sp>
      <p:sp>
        <p:nvSpPr>
          <p:cNvPr id="105476" name="Segnaposto numero diapositiva 3"/>
          <p:cNvSpPr>
            <a:spLocks noGrp="1"/>
          </p:cNvSpPr>
          <p:nvPr>
            <p:ph type="sldNum" sz="quarter" idx="5"/>
          </p:nvPr>
        </p:nvSpPr>
        <p:spPr>
          <a:noFill/>
        </p:spPr>
        <p:txBody>
          <a:bodyPr/>
          <a:lstStyle/>
          <a:p>
            <a:fld id="{E12197B4-AA6E-4C15-9420-51C0708E6F10}" type="slidenum">
              <a:rPr lang="it-IT" smtClean="0"/>
              <a:pPr/>
              <a:t>27</a:t>
            </a:fld>
            <a:endParaRPr lang="it-IT"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egnaposto immagine diapositiva 1"/>
          <p:cNvSpPr>
            <a:spLocks noGrp="1" noRot="1" noChangeAspect="1" noTextEdit="1"/>
          </p:cNvSpPr>
          <p:nvPr>
            <p:ph type="sldImg"/>
          </p:nvPr>
        </p:nvSpPr>
        <p:spPr>
          <a:ln/>
        </p:spPr>
      </p:sp>
      <p:sp>
        <p:nvSpPr>
          <p:cNvPr id="106499" name="Segnaposto note 2"/>
          <p:cNvSpPr>
            <a:spLocks noGrp="1"/>
          </p:cNvSpPr>
          <p:nvPr>
            <p:ph type="body" idx="1"/>
          </p:nvPr>
        </p:nvSpPr>
        <p:spPr>
          <a:noFill/>
          <a:ln/>
        </p:spPr>
        <p:txBody>
          <a:bodyPr/>
          <a:lstStyle/>
          <a:p>
            <a:endParaRPr lang="it-IT" smtClean="0"/>
          </a:p>
        </p:txBody>
      </p:sp>
      <p:sp>
        <p:nvSpPr>
          <p:cNvPr id="106500" name="Segnaposto numero diapositiva 3"/>
          <p:cNvSpPr>
            <a:spLocks noGrp="1"/>
          </p:cNvSpPr>
          <p:nvPr>
            <p:ph type="sldNum" sz="quarter" idx="5"/>
          </p:nvPr>
        </p:nvSpPr>
        <p:spPr>
          <a:noFill/>
        </p:spPr>
        <p:txBody>
          <a:bodyPr/>
          <a:lstStyle/>
          <a:p>
            <a:fld id="{0463D074-BAD0-4353-8942-3885FBAFC0E3}" type="slidenum">
              <a:rPr lang="it-IT" smtClean="0"/>
              <a:pPr/>
              <a:t>28</a:t>
            </a:fld>
            <a:endParaRPr lang="it-IT"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egnaposto immagine diapositiva 1"/>
          <p:cNvSpPr>
            <a:spLocks noGrp="1" noRot="1" noChangeAspect="1" noTextEdit="1"/>
          </p:cNvSpPr>
          <p:nvPr>
            <p:ph type="sldImg"/>
          </p:nvPr>
        </p:nvSpPr>
        <p:spPr>
          <a:ln/>
        </p:spPr>
      </p:sp>
      <p:sp>
        <p:nvSpPr>
          <p:cNvPr id="107523" name="Segnaposto note 2"/>
          <p:cNvSpPr>
            <a:spLocks noGrp="1"/>
          </p:cNvSpPr>
          <p:nvPr>
            <p:ph type="body" idx="1"/>
          </p:nvPr>
        </p:nvSpPr>
        <p:spPr>
          <a:noFill/>
          <a:ln/>
        </p:spPr>
        <p:txBody>
          <a:bodyPr/>
          <a:lstStyle/>
          <a:p>
            <a:endParaRPr lang="it-IT" smtClean="0"/>
          </a:p>
        </p:txBody>
      </p:sp>
      <p:sp>
        <p:nvSpPr>
          <p:cNvPr id="107524" name="Segnaposto numero diapositiva 3"/>
          <p:cNvSpPr>
            <a:spLocks noGrp="1"/>
          </p:cNvSpPr>
          <p:nvPr>
            <p:ph type="sldNum" sz="quarter" idx="5"/>
          </p:nvPr>
        </p:nvSpPr>
        <p:spPr>
          <a:noFill/>
        </p:spPr>
        <p:txBody>
          <a:bodyPr/>
          <a:lstStyle/>
          <a:p>
            <a:fld id="{072E17E3-FF8F-44B9-AC22-E4BDF857BF77}" type="slidenum">
              <a:rPr lang="it-IT" smtClean="0"/>
              <a:pPr/>
              <a:t>29</a:t>
            </a:fld>
            <a:endParaRPr lang="it-IT"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egnaposto immagine diapositiva 1"/>
          <p:cNvSpPr>
            <a:spLocks noGrp="1" noRot="1" noChangeAspect="1" noTextEdit="1"/>
          </p:cNvSpPr>
          <p:nvPr>
            <p:ph type="sldImg"/>
          </p:nvPr>
        </p:nvSpPr>
        <p:spPr>
          <a:ln/>
        </p:spPr>
      </p:sp>
      <p:sp>
        <p:nvSpPr>
          <p:cNvPr id="108547" name="Segnaposto note 2"/>
          <p:cNvSpPr>
            <a:spLocks noGrp="1"/>
          </p:cNvSpPr>
          <p:nvPr>
            <p:ph type="body" idx="1"/>
          </p:nvPr>
        </p:nvSpPr>
        <p:spPr>
          <a:noFill/>
          <a:ln/>
        </p:spPr>
        <p:txBody>
          <a:bodyPr/>
          <a:lstStyle/>
          <a:p>
            <a:endParaRPr lang="it-IT" smtClean="0"/>
          </a:p>
        </p:txBody>
      </p:sp>
      <p:sp>
        <p:nvSpPr>
          <p:cNvPr id="108548" name="Segnaposto numero diapositiva 3"/>
          <p:cNvSpPr>
            <a:spLocks noGrp="1"/>
          </p:cNvSpPr>
          <p:nvPr>
            <p:ph type="sldNum" sz="quarter" idx="5"/>
          </p:nvPr>
        </p:nvSpPr>
        <p:spPr>
          <a:noFill/>
        </p:spPr>
        <p:txBody>
          <a:bodyPr/>
          <a:lstStyle/>
          <a:p>
            <a:fld id="{750BD7EA-2CDF-4BCD-AC24-86A15184F752}" type="slidenum">
              <a:rPr lang="it-IT" smtClean="0"/>
              <a:pPr/>
              <a:t>30</a:t>
            </a:fld>
            <a:endParaRPr lang="it-IT"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egnaposto immagine diapositiva 1"/>
          <p:cNvSpPr>
            <a:spLocks noGrp="1" noRot="1" noChangeAspect="1" noTextEdit="1"/>
          </p:cNvSpPr>
          <p:nvPr>
            <p:ph type="sldImg"/>
          </p:nvPr>
        </p:nvSpPr>
        <p:spPr>
          <a:ln/>
        </p:spPr>
      </p:sp>
      <p:sp>
        <p:nvSpPr>
          <p:cNvPr id="110595" name="Segnaposto note 2"/>
          <p:cNvSpPr>
            <a:spLocks noGrp="1"/>
          </p:cNvSpPr>
          <p:nvPr>
            <p:ph type="body" idx="1"/>
          </p:nvPr>
        </p:nvSpPr>
        <p:spPr>
          <a:noFill/>
          <a:ln/>
        </p:spPr>
        <p:txBody>
          <a:bodyPr/>
          <a:lstStyle/>
          <a:p>
            <a:endParaRPr lang="it-IT" smtClean="0"/>
          </a:p>
        </p:txBody>
      </p:sp>
      <p:sp>
        <p:nvSpPr>
          <p:cNvPr id="110596" name="Segnaposto numero diapositiva 3"/>
          <p:cNvSpPr>
            <a:spLocks noGrp="1"/>
          </p:cNvSpPr>
          <p:nvPr>
            <p:ph type="sldNum" sz="quarter" idx="5"/>
          </p:nvPr>
        </p:nvSpPr>
        <p:spPr>
          <a:noFill/>
        </p:spPr>
        <p:txBody>
          <a:bodyPr/>
          <a:lstStyle/>
          <a:p>
            <a:fld id="{7A82520E-5D9C-4F42-BDDC-146EAE626A94}" type="slidenum">
              <a:rPr lang="it-IT" smtClean="0"/>
              <a:pPr/>
              <a:t>31</a:t>
            </a:fld>
            <a:endParaRPr lang="it-IT"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egnaposto immagine diapositiva 1"/>
          <p:cNvSpPr>
            <a:spLocks noGrp="1" noRot="1" noChangeAspect="1" noTextEdit="1"/>
          </p:cNvSpPr>
          <p:nvPr>
            <p:ph type="sldImg"/>
          </p:nvPr>
        </p:nvSpPr>
        <p:spPr>
          <a:ln/>
        </p:spPr>
      </p:sp>
      <p:sp>
        <p:nvSpPr>
          <p:cNvPr id="112643" name="Segnaposto note 2"/>
          <p:cNvSpPr>
            <a:spLocks noGrp="1"/>
          </p:cNvSpPr>
          <p:nvPr>
            <p:ph type="body" idx="1"/>
          </p:nvPr>
        </p:nvSpPr>
        <p:spPr>
          <a:noFill/>
          <a:ln/>
        </p:spPr>
        <p:txBody>
          <a:bodyPr/>
          <a:lstStyle/>
          <a:p>
            <a:endParaRPr lang="it-IT" smtClean="0"/>
          </a:p>
        </p:txBody>
      </p:sp>
      <p:sp>
        <p:nvSpPr>
          <p:cNvPr id="112644" name="Segnaposto numero diapositiva 3"/>
          <p:cNvSpPr>
            <a:spLocks noGrp="1"/>
          </p:cNvSpPr>
          <p:nvPr>
            <p:ph type="sldNum" sz="quarter" idx="5"/>
          </p:nvPr>
        </p:nvSpPr>
        <p:spPr>
          <a:noFill/>
        </p:spPr>
        <p:txBody>
          <a:bodyPr/>
          <a:lstStyle/>
          <a:p>
            <a:fld id="{2D3B16DF-7897-4642-A85B-F9D7B6D3E63F}" type="slidenum">
              <a:rPr lang="it-IT" smtClean="0"/>
              <a:pPr/>
              <a:t>32</a:t>
            </a:fld>
            <a:endParaRPr lang="it-IT"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egnaposto immagine diapositiva 1"/>
          <p:cNvSpPr>
            <a:spLocks noGrp="1" noRot="1" noChangeAspect="1" noTextEdit="1"/>
          </p:cNvSpPr>
          <p:nvPr>
            <p:ph type="sldImg"/>
          </p:nvPr>
        </p:nvSpPr>
        <p:spPr>
          <a:ln/>
        </p:spPr>
      </p:sp>
      <p:sp>
        <p:nvSpPr>
          <p:cNvPr id="116739" name="Segnaposto note 2"/>
          <p:cNvSpPr>
            <a:spLocks noGrp="1"/>
          </p:cNvSpPr>
          <p:nvPr>
            <p:ph type="body" idx="1"/>
          </p:nvPr>
        </p:nvSpPr>
        <p:spPr>
          <a:noFill/>
          <a:ln/>
        </p:spPr>
        <p:txBody>
          <a:bodyPr/>
          <a:lstStyle/>
          <a:p>
            <a:pPr eaLnBrk="1" hangingPunct="1"/>
            <a:endParaRPr lang="it-IT" smtClean="0"/>
          </a:p>
        </p:txBody>
      </p:sp>
      <p:sp>
        <p:nvSpPr>
          <p:cNvPr id="116740" name="Segnaposto numero diapositiva 3"/>
          <p:cNvSpPr>
            <a:spLocks noGrp="1"/>
          </p:cNvSpPr>
          <p:nvPr>
            <p:ph type="sldNum" sz="quarter" idx="5"/>
          </p:nvPr>
        </p:nvSpPr>
        <p:spPr>
          <a:noFill/>
        </p:spPr>
        <p:txBody>
          <a:bodyPr/>
          <a:lstStyle/>
          <a:p>
            <a:fld id="{DEE93064-732A-4364-BA2B-37E83CAB3935}" type="slidenum">
              <a:rPr lang="it-IT" smtClean="0"/>
              <a:pPr/>
              <a:t>33</a:t>
            </a:fld>
            <a:endParaRPr lang="it-IT"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990600" y="1685925"/>
            <a:ext cx="3805238" cy="41814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948238" y="1685925"/>
            <a:ext cx="3805237" cy="41814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23075" y="271463"/>
            <a:ext cx="1943100" cy="5595937"/>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990600" y="271463"/>
            <a:ext cx="5680075" cy="5595937"/>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990600" y="271463"/>
            <a:ext cx="7775575" cy="5595937"/>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4" name="Rettangolo 3"/>
          <p:cNvSpPr/>
          <p:nvPr/>
        </p:nvSpPr>
        <p:spPr>
          <a:xfrm>
            <a:off x="0" y="0"/>
            <a:ext cx="365125" cy="6854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Rettangolo 4"/>
          <p:cNvSpPr/>
          <p:nvPr/>
        </p:nvSpPr>
        <p:spPr>
          <a:xfrm>
            <a:off x="309563" y="681038"/>
            <a:ext cx="46037"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6" name="Rettangolo 5"/>
          <p:cNvSpPr/>
          <p:nvPr/>
        </p:nvSpPr>
        <p:spPr>
          <a:xfrm>
            <a:off x="268288" y="681038"/>
            <a:ext cx="2857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7" name="Rettangolo 6"/>
          <p:cNvSpPr/>
          <p:nvPr/>
        </p:nvSpPr>
        <p:spPr>
          <a:xfrm>
            <a:off x="249238"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0" name="Rettangolo 9"/>
          <p:cNvSpPr/>
          <p:nvPr/>
        </p:nvSpPr>
        <p:spPr>
          <a:xfrm>
            <a:off x="222250" y="681038"/>
            <a:ext cx="7938"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1" name="Rettangolo 10"/>
          <p:cNvSpPr/>
          <p:nvPr/>
        </p:nvSpPr>
        <p:spPr>
          <a:xfrm>
            <a:off x="255588" y="5046663"/>
            <a:ext cx="73025" cy="1692275"/>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2" name="Rettangolo 11"/>
          <p:cNvSpPr/>
          <p:nvPr/>
        </p:nvSpPr>
        <p:spPr>
          <a:xfrm>
            <a:off x="255588" y="4797425"/>
            <a:ext cx="73025"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3" name="Rettangolo 12"/>
          <p:cNvSpPr/>
          <p:nvPr/>
        </p:nvSpPr>
        <p:spPr>
          <a:xfrm>
            <a:off x="255588" y="4637088"/>
            <a:ext cx="73025" cy="138112"/>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4" name="Rettangolo 13"/>
          <p:cNvSpPr/>
          <p:nvPr/>
        </p:nvSpPr>
        <p:spPr>
          <a:xfrm>
            <a:off x="255588" y="4541838"/>
            <a:ext cx="73025" cy="746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8" name="Titolo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lang="it-IT" smtClean="0"/>
              <a:t>Fare clic per modificare lo stile del titolo</a:t>
            </a:r>
            <a:endParaRPr lang="en-US"/>
          </a:p>
        </p:txBody>
      </p:sp>
      <p:sp>
        <p:nvSpPr>
          <p:cNvPr id="9" name="Sottotitolo 8"/>
          <p:cNvSpPr>
            <a:spLocks noGrp="1"/>
          </p:cNvSpPr>
          <p:nvPr>
            <p:ph type="subTitle" idx="1"/>
          </p:nvPr>
        </p:nvSpPr>
        <p:spPr>
          <a:xfrm>
            <a:off x="914400" y="2834640"/>
            <a:ext cx="7772400" cy="1508760"/>
          </a:xfrm>
        </p:spPr>
        <p:txBody>
          <a:bodyPr lIns="100584"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it-IT" smtClean="0"/>
              <a:t>Fare clic per modificare lo stile del sottotitolo dello schema</a:t>
            </a:r>
            <a:endParaRPr lang="en-US"/>
          </a:p>
        </p:txBody>
      </p:sp>
      <p:sp>
        <p:nvSpPr>
          <p:cNvPr id="15" name="Segnaposto data 27"/>
          <p:cNvSpPr>
            <a:spLocks noGrp="1"/>
          </p:cNvSpPr>
          <p:nvPr>
            <p:ph type="dt" sz="half" idx="10"/>
          </p:nvPr>
        </p:nvSpPr>
        <p:spPr/>
        <p:txBody>
          <a:bodyPr/>
          <a:lstStyle>
            <a:lvl1pPr>
              <a:defRPr/>
            </a:lvl1pPr>
            <a:extLst/>
          </a:lstStyle>
          <a:p>
            <a:pPr>
              <a:defRPr/>
            </a:pPr>
            <a:fld id="{5FE1708C-35AF-47AD-949C-0E1151EFBA39}" type="datetimeFigureOut">
              <a:rPr lang="en-US"/>
              <a:pPr>
                <a:defRPr/>
              </a:pPr>
              <a:t>6/7/2012</a:t>
            </a:fld>
            <a:endParaRPr lang="en-US" dirty="0"/>
          </a:p>
        </p:txBody>
      </p:sp>
      <p:sp>
        <p:nvSpPr>
          <p:cNvPr id="16" name="Segnaposto piè di pagina 16"/>
          <p:cNvSpPr>
            <a:spLocks noGrp="1"/>
          </p:cNvSpPr>
          <p:nvPr>
            <p:ph type="ftr" sz="quarter" idx="11"/>
          </p:nvPr>
        </p:nvSpPr>
        <p:spPr/>
        <p:txBody>
          <a:bodyPr/>
          <a:lstStyle>
            <a:lvl1pPr>
              <a:defRPr/>
            </a:lvl1pPr>
            <a:extLst/>
          </a:lstStyle>
          <a:p>
            <a:pPr>
              <a:defRPr/>
            </a:pPr>
            <a:endParaRPr lang="en-US"/>
          </a:p>
        </p:txBody>
      </p:sp>
      <p:sp>
        <p:nvSpPr>
          <p:cNvPr id="17" name="Segnaposto numero diapositiva 28"/>
          <p:cNvSpPr>
            <a:spLocks noGrp="1"/>
          </p:cNvSpPr>
          <p:nvPr>
            <p:ph type="sldNum" sz="quarter" idx="12"/>
          </p:nvPr>
        </p:nvSpPr>
        <p:spPr/>
        <p:txBody>
          <a:bodyPr/>
          <a:lstStyle>
            <a:lvl1pPr>
              <a:defRPr/>
            </a:lvl1pPr>
            <a:extLst/>
          </a:lstStyle>
          <a:p>
            <a:pPr>
              <a:defRPr/>
            </a:pPr>
            <a:fld id="{A319CAAC-A6C1-49BD-B7AD-E24C4A0A39C6}" type="slidenum">
              <a:rPr lang="en-US"/>
              <a:pPr>
                <a:defRPr/>
              </a:pPr>
              <a:t>‹N›</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extLst/>
          </a:lstStyle>
          <a:p>
            <a:r>
              <a:rPr lang="it-IT" smtClean="0"/>
              <a:t>Fare clic per modificare lo stile del titolo</a:t>
            </a:r>
            <a:endParaRPr lang="en-US"/>
          </a:p>
        </p:txBody>
      </p:sp>
      <p:sp>
        <p:nvSpPr>
          <p:cNvPr id="3" name="Segnaposto contenuto 2"/>
          <p:cNvSpPr>
            <a:spLocks noGrp="1"/>
          </p:cNvSpPr>
          <p:nvPr>
            <p:ph idx="1"/>
          </p:nvPr>
        </p:nvSpPr>
        <p:spPr/>
        <p:txBody>
          <a:bodyPr/>
          <a:lstStyle>
            <a:extLs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Segnaposto data 13"/>
          <p:cNvSpPr>
            <a:spLocks noGrp="1"/>
          </p:cNvSpPr>
          <p:nvPr>
            <p:ph type="dt" sz="half" idx="10"/>
          </p:nvPr>
        </p:nvSpPr>
        <p:spPr/>
        <p:txBody>
          <a:bodyPr/>
          <a:lstStyle>
            <a:lvl1pPr>
              <a:defRPr/>
            </a:lvl1pPr>
          </a:lstStyle>
          <a:p>
            <a:pPr>
              <a:defRPr/>
            </a:pPr>
            <a:fld id="{35C9F647-6195-497D-B1F0-674785FB7514}" type="datetimeFigureOut">
              <a:rPr lang="en-US"/>
              <a:pPr>
                <a:defRPr/>
              </a:pPr>
              <a:t>6/7/2012</a:t>
            </a:fld>
            <a:endParaRPr lang="en-US" dirty="0"/>
          </a:p>
        </p:txBody>
      </p:sp>
      <p:sp>
        <p:nvSpPr>
          <p:cNvPr id="5" name="Segnaposto piè di pagina 2"/>
          <p:cNvSpPr>
            <a:spLocks noGrp="1"/>
          </p:cNvSpPr>
          <p:nvPr>
            <p:ph type="ftr" sz="quarter" idx="11"/>
          </p:nvPr>
        </p:nvSpPr>
        <p:spPr/>
        <p:txBody>
          <a:bodyPr/>
          <a:lstStyle>
            <a:lvl1pPr>
              <a:defRPr/>
            </a:lvl1pPr>
          </a:lstStyle>
          <a:p>
            <a:pPr>
              <a:defRPr/>
            </a:pPr>
            <a:endParaRPr lang="en-US"/>
          </a:p>
        </p:txBody>
      </p:sp>
      <p:sp>
        <p:nvSpPr>
          <p:cNvPr id="6" name="Segnaposto numero diapositiva 22"/>
          <p:cNvSpPr>
            <a:spLocks noGrp="1"/>
          </p:cNvSpPr>
          <p:nvPr>
            <p:ph type="sldNum" sz="quarter" idx="12"/>
          </p:nvPr>
        </p:nvSpPr>
        <p:spPr/>
        <p:txBody>
          <a:bodyPr/>
          <a:lstStyle>
            <a:lvl1pPr>
              <a:defRPr/>
            </a:lvl1pPr>
          </a:lstStyle>
          <a:p>
            <a:pPr>
              <a:defRPr/>
            </a:pPr>
            <a:fld id="{7267A869-EDB8-4490-8701-5C48264201EB}" type="slidenum">
              <a:rPr lang="en-US"/>
              <a:pPr>
                <a:defRPr/>
              </a:pPr>
              <a:t>‹N›</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spTree>
      <p:nvGrpSpPr>
        <p:cNvPr id="1" name=""/>
        <p:cNvGrpSpPr/>
        <p:nvPr/>
      </p:nvGrpSpPr>
      <p:grpSpPr>
        <a:xfrm>
          <a:off x="0" y="0"/>
          <a:ext cx="0" cy="0"/>
          <a:chOff x="0" y="0"/>
          <a:chExt cx="0" cy="0"/>
        </a:xfrm>
      </p:grpSpPr>
      <p:sp>
        <p:nvSpPr>
          <p:cNvPr id="4" name="Figura a mano libera 3"/>
          <p:cNvSpPr>
            <a:spLocks/>
          </p:cNvSpPr>
          <p:nvPr/>
        </p:nvSpPr>
        <p:spPr bwMode="auto">
          <a:xfrm>
            <a:off x="4829175" y="1073150"/>
            <a:ext cx="4321175"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extLst/>
          </a:lstStyle>
          <a:p>
            <a:pPr>
              <a:defRPr/>
            </a:pPr>
            <a:endParaRPr lang="en-US">
              <a:latin typeface="Arial" charset="0"/>
            </a:endParaRPr>
          </a:p>
        </p:txBody>
      </p:sp>
      <p:sp>
        <p:nvSpPr>
          <p:cNvPr id="5" name="Figura a mano libera 4"/>
          <p:cNvSpPr>
            <a:spLocks/>
          </p:cNvSpPr>
          <p:nvPr/>
        </p:nvSpPr>
        <p:spPr bwMode="auto">
          <a:xfrm>
            <a:off x="374650" y="0"/>
            <a:ext cx="5513388" cy="6615113"/>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extLst/>
          </a:lstStyle>
          <a:p>
            <a:pPr>
              <a:defRPr/>
            </a:pPr>
            <a:endParaRPr lang="en-US">
              <a:latin typeface="Arial" charset="0"/>
            </a:endParaRPr>
          </a:p>
        </p:txBody>
      </p:sp>
      <p:sp>
        <p:nvSpPr>
          <p:cNvPr id="6" name="Figura a mano libera 5"/>
          <p:cNvSpPr>
            <a:spLocks/>
          </p:cNvSpPr>
          <p:nvPr/>
        </p:nvSpPr>
        <p:spPr bwMode="auto">
          <a:xfrm rot="5236414">
            <a:off x="4461669" y="1483519"/>
            <a:ext cx="4114800" cy="1189038"/>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7" name="Figura a mano libera 6"/>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8" name="Figura a mano libera 7"/>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9" name="Figura a mano libera 8"/>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10" name="Figura a mano libera 9"/>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11" name="Figura a mano libera 10"/>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12" name="Figura a mano libera 11"/>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13" name="Figura a mano libera 12"/>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14" name="Figura a mano libera 13"/>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15" name="Figura a mano libera 14"/>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16" name="Figura a mano libera 15"/>
          <p:cNvSpPr>
            <a:spLocks/>
          </p:cNvSpPr>
          <p:nvPr/>
        </p:nvSpPr>
        <p:spPr bwMode="auto">
          <a:xfrm>
            <a:off x="366713"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17" name="Figura a mano libera 16"/>
          <p:cNvSpPr>
            <a:spLocks/>
          </p:cNvSpPr>
          <p:nvPr/>
        </p:nvSpPr>
        <p:spPr bwMode="auto">
          <a:xfrm>
            <a:off x="366713"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18" name="Figura a mano libera 17"/>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19" name="Rettangolo 18"/>
          <p:cNvSpPr/>
          <p:nvPr/>
        </p:nvSpPr>
        <p:spPr>
          <a:xfrm>
            <a:off x="363538" y="401638"/>
            <a:ext cx="8504237" cy="887412"/>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0" name="Rettangolo 19"/>
          <p:cNvSpPr/>
          <p:nvPr/>
        </p:nvSpPr>
        <p:spPr>
          <a:xfrm flipH="1">
            <a:off x="371475" y="681038"/>
            <a:ext cx="26988"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1" name="Rettangolo 20"/>
          <p:cNvSpPr/>
          <p:nvPr/>
        </p:nvSpPr>
        <p:spPr>
          <a:xfrm flipH="1">
            <a:off x="411163" y="681038"/>
            <a:ext cx="26987"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2" name="Rettangolo 21"/>
          <p:cNvSpPr/>
          <p:nvPr/>
        </p:nvSpPr>
        <p:spPr>
          <a:xfrm flipH="1">
            <a:off x="447675"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3" name="Rettangolo 22"/>
          <p:cNvSpPr/>
          <p:nvPr/>
        </p:nvSpPr>
        <p:spPr>
          <a:xfrm flipH="1">
            <a:off x="476250"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4" name="Rettangolo 23"/>
          <p:cNvSpPr/>
          <p:nvPr/>
        </p:nvSpPr>
        <p:spPr>
          <a:xfrm>
            <a:off x="500063" y="681038"/>
            <a:ext cx="36512"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3" name="Segnaposto testo 2"/>
          <p:cNvSpPr>
            <a:spLocks noGrp="1"/>
          </p:cNvSpPr>
          <p:nvPr>
            <p:ph type="body" idx="1"/>
          </p:nvPr>
        </p:nvSpPr>
        <p:spPr>
          <a:xfrm>
            <a:off x="706902" y="1351672"/>
            <a:ext cx="5718048" cy="977486"/>
          </a:xfrm>
        </p:spPr>
        <p:txBody>
          <a:bodyPr lIns="82296" bIns="0"/>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it-IT" smtClean="0"/>
              <a:t>Fare clic per modificare stili del testo dello schema</a:t>
            </a:r>
          </a:p>
        </p:txBody>
      </p:sp>
      <p:sp>
        <p:nvSpPr>
          <p:cNvPr id="2" name="Titolo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lang="it-IT" smtClean="0"/>
              <a:t>Fare clic per modificare lo stile del titolo</a:t>
            </a:r>
            <a:endParaRPr lang="en-US"/>
          </a:p>
        </p:txBody>
      </p:sp>
      <p:sp>
        <p:nvSpPr>
          <p:cNvPr id="25" name="Segnaposto data 3"/>
          <p:cNvSpPr>
            <a:spLocks noGrp="1"/>
          </p:cNvSpPr>
          <p:nvPr>
            <p:ph type="dt" sz="half" idx="10"/>
          </p:nvPr>
        </p:nvSpPr>
        <p:spPr/>
        <p:txBody>
          <a:bodyPr/>
          <a:lstStyle>
            <a:lvl1pPr>
              <a:defRPr/>
            </a:lvl1pPr>
            <a:extLst/>
          </a:lstStyle>
          <a:p>
            <a:pPr>
              <a:defRPr/>
            </a:pPr>
            <a:fld id="{523AFB48-BF2A-4CC9-AC69-7FB1DBE58CE4}" type="datetimeFigureOut">
              <a:rPr lang="en-US"/>
              <a:pPr>
                <a:defRPr/>
              </a:pPr>
              <a:t>6/7/2012</a:t>
            </a:fld>
            <a:endParaRPr lang="en-US" dirty="0"/>
          </a:p>
        </p:txBody>
      </p:sp>
      <p:sp>
        <p:nvSpPr>
          <p:cNvPr id="26" name="Segnaposto piè di pagina 4"/>
          <p:cNvSpPr>
            <a:spLocks noGrp="1"/>
          </p:cNvSpPr>
          <p:nvPr>
            <p:ph type="ftr" sz="quarter" idx="11"/>
          </p:nvPr>
        </p:nvSpPr>
        <p:spPr/>
        <p:txBody>
          <a:bodyPr/>
          <a:lstStyle>
            <a:lvl1pPr>
              <a:defRPr/>
            </a:lvl1pPr>
            <a:extLst/>
          </a:lstStyle>
          <a:p>
            <a:pPr>
              <a:defRPr/>
            </a:pPr>
            <a:endParaRPr lang="en-US"/>
          </a:p>
        </p:txBody>
      </p:sp>
      <p:sp>
        <p:nvSpPr>
          <p:cNvPr id="27" name="Segnaposto numero diapositiva 5"/>
          <p:cNvSpPr>
            <a:spLocks noGrp="1"/>
          </p:cNvSpPr>
          <p:nvPr>
            <p:ph type="sldNum" sz="quarter" idx="12"/>
          </p:nvPr>
        </p:nvSpPr>
        <p:spPr/>
        <p:txBody>
          <a:bodyPr/>
          <a:lstStyle>
            <a:lvl1pPr>
              <a:defRPr/>
            </a:lvl1pPr>
            <a:extLst/>
          </a:lstStyle>
          <a:p>
            <a:pPr>
              <a:defRPr/>
            </a:pPr>
            <a:fld id="{8E23AEED-CD8E-4F64-A2BD-58E2062857D6}" type="slidenum">
              <a:rPr lang="en-US"/>
              <a:pPr>
                <a:defRPr/>
              </a:pPr>
              <a:t>‹N›</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a:xfrm>
            <a:off x="457200" y="512064"/>
            <a:ext cx="8229600" cy="914400"/>
          </a:xfrm>
        </p:spPr>
        <p:txBody>
          <a:bodyPr/>
          <a:lstStyle>
            <a:extLst/>
          </a:lstStyle>
          <a:p>
            <a:r>
              <a:rPr lang="it-IT" smtClean="0"/>
              <a:t>Fare clic per modificare lo stile del titolo</a:t>
            </a:r>
            <a:endParaRPr lang="en-US"/>
          </a:p>
        </p:txBody>
      </p:sp>
      <p:sp>
        <p:nvSpPr>
          <p:cNvPr id="3" name="Segnaposto contenuto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Segnaposto contenuto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5" name="Segnaposto data 4"/>
          <p:cNvSpPr>
            <a:spLocks noGrp="1"/>
          </p:cNvSpPr>
          <p:nvPr>
            <p:ph type="dt" sz="half" idx="10"/>
          </p:nvPr>
        </p:nvSpPr>
        <p:spPr/>
        <p:txBody>
          <a:bodyPr/>
          <a:lstStyle>
            <a:lvl1pPr>
              <a:defRPr/>
            </a:lvl1pPr>
            <a:extLst/>
          </a:lstStyle>
          <a:p>
            <a:pPr>
              <a:defRPr/>
            </a:pPr>
            <a:fld id="{59634AA0-8CE2-420A-AE24-9A950D8ECA13}" type="datetimeFigureOut">
              <a:rPr lang="en-US"/>
              <a:pPr>
                <a:defRPr/>
              </a:pPr>
              <a:t>6/7/2012</a:t>
            </a:fld>
            <a:endParaRPr lang="en-US" dirty="0"/>
          </a:p>
        </p:txBody>
      </p:sp>
      <p:sp>
        <p:nvSpPr>
          <p:cNvPr id="6" name="Segnaposto piè di pagina 5"/>
          <p:cNvSpPr>
            <a:spLocks noGrp="1"/>
          </p:cNvSpPr>
          <p:nvPr>
            <p:ph type="ftr" sz="quarter" idx="11"/>
          </p:nvPr>
        </p:nvSpPr>
        <p:spPr/>
        <p:txBody>
          <a:bodyPr/>
          <a:lstStyle>
            <a:lvl1pPr>
              <a:defRPr/>
            </a:lvl1pPr>
            <a:extLst/>
          </a:lstStyle>
          <a:p>
            <a:pPr>
              <a:defRPr/>
            </a:pPr>
            <a:endParaRPr lang="en-US"/>
          </a:p>
        </p:txBody>
      </p:sp>
      <p:sp>
        <p:nvSpPr>
          <p:cNvPr id="7" name="Segnaposto numero diapositiva 6"/>
          <p:cNvSpPr>
            <a:spLocks noGrp="1"/>
          </p:cNvSpPr>
          <p:nvPr>
            <p:ph type="sldNum" sz="quarter" idx="12"/>
          </p:nvPr>
        </p:nvSpPr>
        <p:spPr/>
        <p:txBody>
          <a:bodyPr/>
          <a:lstStyle>
            <a:lvl1pPr>
              <a:defRPr/>
            </a:lvl1pPr>
            <a:extLst/>
          </a:lstStyle>
          <a:p>
            <a:pPr>
              <a:defRPr/>
            </a:pPr>
            <a:fld id="{0EA969FE-FEA6-4187-A17C-4FFD78275F56}" type="slidenum">
              <a:rPr lang="en-US"/>
              <a:pPr>
                <a:defRPr/>
              </a:pPr>
              <a:t>‹N›</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7" name="Rettangolo 6"/>
          <p:cNvSpPr/>
          <p:nvPr/>
        </p:nvSpPr>
        <p:spPr>
          <a:xfrm>
            <a:off x="0" y="401638"/>
            <a:ext cx="8867775" cy="887412"/>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8" name="Rettangolo 7"/>
          <p:cNvSpPr/>
          <p:nvPr/>
        </p:nvSpPr>
        <p:spPr>
          <a:xfrm>
            <a:off x="87313" y="681038"/>
            <a:ext cx="46037"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9" name="Rettangolo 8"/>
          <p:cNvSpPr/>
          <p:nvPr/>
        </p:nvSpPr>
        <p:spPr>
          <a:xfrm>
            <a:off x="47625" y="681038"/>
            <a:ext cx="26988"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0" name="Rettangolo 9"/>
          <p:cNvSpPr/>
          <p:nvPr/>
        </p:nvSpPr>
        <p:spPr>
          <a:xfrm>
            <a:off x="28575"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1" name="Rettangolo 10"/>
          <p:cNvSpPr/>
          <p:nvPr/>
        </p:nvSpPr>
        <p:spPr>
          <a:xfrm>
            <a:off x="0"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2" name="Rettangolo 11"/>
          <p:cNvSpPr/>
          <p:nvPr/>
        </p:nvSpPr>
        <p:spPr>
          <a:xfrm flipH="1">
            <a:off x="149225" y="681038"/>
            <a:ext cx="2857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3" name="Rettangolo 12"/>
          <p:cNvSpPr/>
          <p:nvPr/>
        </p:nvSpPr>
        <p:spPr>
          <a:xfrm flipH="1">
            <a:off x="188913" y="681038"/>
            <a:ext cx="2857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4" name="Rettangolo 13"/>
          <p:cNvSpPr/>
          <p:nvPr/>
        </p:nvSpPr>
        <p:spPr>
          <a:xfrm flipH="1">
            <a:off x="227013"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5" name="Rettangolo 14"/>
          <p:cNvSpPr/>
          <p:nvPr/>
        </p:nvSpPr>
        <p:spPr>
          <a:xfrm flipH="1">
            <a:off x="255588" y="681038"/>
            <a:ext cx="7937"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6" name="Rettangolo 15"/>
          <p:cNvSpPr/>
          <p:nvPr/>
        </p:nvSpPr>
        <p:spPr>
          <a:xfrm>
            <a:off x="279400" y="681038"/>
            <a:ext cx="36513"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 name="Titolo 1"/>
          <p:cNvSpPr>
            <a:spLocks noGrp="1"/>
          </p:cNvSpPr>
          <p:nvPr>
            <p:ph type="title"/>
          </p:nvPr>
        </p:nvSpPr>
        <p:spPr>
          <a:xfrm>
            <a:off x="504824" y="512064"/>
            <a:ext cx="7772400" cy="914400"/>
          </a:xfrm>
        </p:spPr>
        <p:txBody>
          <a:bodyPr/>
          <a:lstStyle>
            <a:lvl1pPr>
              <a:defRPr sz="4000"/>
            </a:lvl1pPr>
            <a:extLst/>
          </a:lstStyle>
          <a:p>
            <a:r>
              <a:rPr lang="it-IT" smtClean="0"/>
              <a:t>Fare clic per modificare lo stile del titolo</a:t>
            </a:r>
            <a:endParaRPr lang="en-US"/>
          </a:p>
        </p:txBody>
      </p:sp>
      <p:sp>
        <p:nvSpPr>
          <p:cNvPr id="3" name="Segnaposto testo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it-IT" smtClean="0"/>
              <a:t>Fare clic per modificare stili del testo dello schema</a:t>
            </a:r>
          </a:p>
        </p:txBody>
      </p:sp>
      <p:sp>
        <p:nvSpPr>
          <p:cNvPr id="4" name="Segnaposto testo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it-IT" smtClean="0"/>
              <a:t>Fare clic per modificare stili del testo dello schema</a:t>
            </a:r>
          </a:p>
        </p:txBody>
      </p:sp>
      <p:sp>
        <p:nvSpPr>
          <p:cNvPr id="5" name="Segnaposto contenuto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6" name="Segnaposto contenuto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17" name="Segnaposto data 6"/>
          <p:cNvSpPr>
            <a:spLocks noGrp="1"/>
          </p:cNvSpPr>
          <p:nvPr>
            <p:ph type="dt" sz="half" idx="10"/>
          </p:nvPr>
        </p:nvSpPr>
        <p:spPr/>
        <p:txBody>
          <a:bodyPr/>
          <a:lstStyle>
            <a:lvl1pPr>
              <a:defRPr/>
            </a:lvl1pPr>
            <a:extLst/>
          </a:lstStyle>
          <a:p>
            <a:pPr>
              <a:defRPr/>
            </a:pPr>
            <a:fld id="{04D08012-DB60-4F44-80A2-C69C449EF980}" type="datetimeFigureOut">
              <a:rPr lang="en-US"/>
              <a:pPr>
                <a:defRPr/>
              </a:pPr>
              <a:t>6/7/2012</a:t>
            </a:fld>
            <a:endParaRPr lang="en-US" dirty="0"/>
          </a:p>
        </p:txBody>
      </p:sp>
      <p:sp>
        <p:nvSpPr>
          <p:cNvPr id="18" name="Segnaposto piè di pagina 7"/>
          <p:cNvSpPr>
            <a:spLocks noGrp="1"/>
          </p:cNvSpPr>
          <p:nvPr>
            <p:ph type="ftr" sz="quarter" idx="11"/>
          </p:nvPr>
        </p:nvSpPr>
        <p:spPr/>
        <p:txBody>
          <a:bodyPr/>
          <a:lstStyle>
            <a:lvl1pPr>
              <a:defRPr/>
            </a:lvl1pPr>
            <a:extLst/>
          </a:lstStyle>
          <a:p>
            <a:pPr>
              <a:defRPr/>
            </a:pPr>
            <a:endParaRPr lang="en-US"/>
          </a:p>
        </p:txBody>
      </p:sp>
      <p:sp>
        <p:nvSpPr>
          <p:cNvPr id="19" name="Segnaposto numero diapositiva 8"/>
          <p:cNvSpPr>
            <a:spLocks noGrp="1"/>
          </p:cNvSpPr>
          <p:nvPr>
            <p:ph type="sldNum" sz="quarter" idx="12"/>
          </p:nvPr>
        </p:nvSpPr>
        <p:spPr/>
        <p:txBody>
          <a:bodyPr/>
          <a:lstStyle>
            <a:lvl1pPr>
              <a:defRPr/>
            </a:lvl1pPr>
            <a:extLst/>
          </a:lstStyle>
          <a:p>
            <a:pPr>
              <a:defRPr/>
            </a:pPr>
            <a:fld id="{CF9DC951-ED39-4D8B-9008-A939DFC9D93B}" type="slidenum">
              <a:rPr lang="en-US"/>
              <a:pPr>
                <a:defRPr/>
              </a:pPr>
              <a:t>‹N›</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914400" y="512064"/>
            <a:ext cx="7772400" cy="914400"/>
          </a:xfrm>
        </p:spPr>
        <p:txBody>
          <a:bodyPr/>
          <a:lstStyle>
            <a:lvl1pPr>
              <a:defRPr sz="4000" cap="none" baseline="0"/>
            </a:lvl1pPr>
            <a:extLst/>
          </a:lstStyle>
          <a:p>
            <a:r>
              <a:rPr lang="it-IT" smtClean="0"/>
              <a:t>Fare clic per modificare lo stile del titolo</a:t>
            </a:r>
            <a:endParaRPr lang="en-US"/>
          </a:p>
        </p:txBody>
      </p:sp>
      <p:sp>
        <p:nvSpPr>
          <p:cNvPr id="3" name="Segnaposto data 13"/>
          <p:cNvSpPr>
            <a:spLocks noGrp="1"/>
          </p:cNvSpPr>
          <p:nvPr>
            <p:ph type="dt" sz="half" idx="10"/>
          </p:nvPr>
        </p:nvSpPr>
        <p:spPr/>
        <p:txBody>
          <a:bodyPr/>
          <a:lstStyle>
            <a:lvl1pPr>
              <a:defRPr/>
            </a:lvl1pPr>
          </a:lstStyle>
          <a:p>
            <a:pPr>
              <a:defRPr/>
            </a:pPr>
            <a:fld id="{30550614-89E3-4D3A-BCE2-B494E066F174}" type="datetimeFigureOut">
              <a:rPr lang="en-US"/>
              <a:pPr>
                <a:defRPr/>
              </a:pPr>
              <a:t>6/7/2012</a:t>
            </a:fld>
            <a:endParaRPr lang="en-US" dirty="0"/>
          </a:p>
        </p:txBody>
      </p:sp>
      <p:sp>
        <p:nvSpPr>
          <p:cNvPr id="4" name="Segnaposto piè di pagina 2"/>
          <p:cNvSpPr>
            <a:spLocks noGrp="1"/>
          </p:cNvSpPr>
          <p:nvPr>
            <p:ph type="ftr" sz="quarter" idx="11"/>
          </p:nvPr>
        </p:nvSpPr>
        <p:spPr/>
        <p:txBody>
          <a:bodyPr/>
          <a:lstStyle>
            <a:lvl1pPr>
              <a:defRPr/>
            </a:lvl1pPr>
          </a:lstStyle>
          <a:p>
            <a:pPr>
              <a:defRPr/>
            </a:pPr>
            <a:endParaRPr lang="en-US"/>
          </a:p>
        </p:txBody>
      </p:sp>
      <p:sp>
        <p:nvSpPr>
          <p:cNvPr id="5" name="Segnaposto numero diapositiva 22"/>
          <p:cNvSpPr>
            <a:spLocks noGrp="1"/>
          </p:cNvSpPr>
          <p:nvPr>
            <p:ph type="sldNum" sz="quarter" idx="12"/>
          </p:nvPr>
        </p:nvSpPr>
        <p:spPr/>
        <p:txBody>
          <a:bodyPr/>
          <a:lstStyle>
            <a:lvl1pPr>
              <a:defRPr/>
            </a:lvl1pPr>
          </a:lstStyle>
          <a:p>
            <a:pPr>
              <a:defRPr/>
            </a:pPr>
            <a:fld id="{7160F74F-7C77-4AA3-B713-FE3435AA7CFD}" type="slidenum">
              <a:rPr lang="en-US"/>
              <a:pPr>
                <a:defRPr/>
              </a:pPr>
              <a:t>‹N›</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lvl1pPr>
            <a:extLst/>
          </a:lstStyle>
          <a:p>
            <a:pPr>
              <a:defRPr/>
            </a:pPr>
            <a:fld id="{5B691EC6-DFE8-4383-8A66-3FAA38BDB24A}" type="datetimeFigureOut">
              <a:rPr lang="en-US"/>
              <a:pPr>
                <a:defRPr/>
              </a:pPr>
              <a:t>6/7/2012</a:t>
            </a:fld>
            <a:endParaRPr lang="en-US" dirty="0"/>
          </a:p>
        </p:txBody>
      </p:sp>
      <p:sp>
        <p:nvSpPr>
          <p:cNvPr id="3" name="Segnaposto piè di pagina 2"/>
          <p:cNvSpPr>
            <a:spLocks noGrp="1"/>
          </p:cNvSpPr>
          <p:nvPr>
            <p:ph type="ftr" sz="quarter" idx="11"/>
          </p:nvPr>
        </p:nvSpPr>
        <p:spPr/>
        <p:txBody>
          <a:bodyPr/>
          <a:lstStyle>
            <a:lvl1pPr>
              <a:defRPr/>
            </a:lvl1pPr>
            <a:extLst/>
          </a:lstStyle>
          <a:p>
            <a:pPr>
              <a:defRPr/>
            </a:pPr>
            <a:endParaRPr lang="en-US"/>
          </a:p>
        </p:txBody>
      </p:sp>
      <p:sp>
        <p:nvSpPr>
          <p:cNvPr id="4" name="Segnaposto numero diapositiva 3"/>
          <p:cNvSpPr>
            <a:spLocks noGrp="1"/>
          </p:cNvSpPr>
          <p:nvPr>
            <p:ph type="sldNum" sz="quarter" idx="12"/>
          </p:nvPr>
        </p:nvSpPr>
        <p:spPr/>
        <p:txBody>
          <a:bodyPr/>
          <a:lstStyle>
            <a:lvl1pPr>
              <a:defRPr/>
            </a:lvl1pPr>
            <a:extLst/>
          </a:lstStyle>
          <a:p>
            <a:pPr>
              <a:defRPr/>
            </a:pPr>
            <a:fld id="{F2BA87CB-B4C6-4593-8F88-EA1B121CF611}" type="slidenum">
              <a:rPr lang="en-US"/>
              <a:pPr>
                <a:defRPr/>
              </a:pPr>
              <a:t>‹N›</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85800" y="273050"/>
            <a:ext cx="8229600" cy="1162050"/>
          </a:xfrm>
        </p:spPr>
        <p:txBody>
          <a:bodyPr anchor="ctr"/>
          <a:lstStyle>
            <a:lvl1pPr algn="l">
              <a:buNone/>
              <a:defRPr sz="3600" b="0"/>
            </a:lvl1pPr>
            <a:extLst/>
          </a:lstStyle>
          <a:p>
            <a:r>
              <a:rPr lang="it-IT" smtClean="0"/>
              <a:t>Fare clic per modificare lo stile del titolo</a:t>
            </a:r>
            <a:endParaRPr lang="en-US"/>
          </a:p>
        </p:txBody>
      </p:sp>
      <p:sp>
        <p:nvSpPr>
          <p:cNvPr id="3" name="Segnaposto testo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a:r>
              <a:rPr lang="it-IT" smtClean="0"/>
              <a:t>Fare clic per modificare stili del testo dello schema</a:t>
            </a:r>
          </a:p>
        </p:txBody>
      </p:sp>
      <p:sp>
        <p:nvSpPr>
          <p:cNvPr id="4" name="Segnaposto contenuto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5" name="Segnaposto data 13"/>
          <p:cNvSpPr>
            <a:spLocks noGrp="1"/>
          </p:cNvSpPr>
          <p:nvPr>
            <p:ph type="dt" sz="half" idx="10"/>
          </p:nvPr>
        </p:nvSpPr>
        <p:spPr/>
        <p:txBody>
          <a:bodyPr/>
          <a:lstStyle>
            <a:lvl1pPr>
              <a:defRPr/>
            </a:lvl1pPr>
          </a:lstStyle>
          <a:p>
            <a:pPr>
              <a:defRPr/>
            </a:pPr>
            <a:fld id="{3EE54862-3612-4EDC-922A-8FCFFAA36114}" type="datetimeFigureOut">
              <a:rPr lang="en-US"/>
              <a:pPr>
                <a:defRPr/>
              </a:pPr>
              <a:t>6/7/2012</a:t>
            </a:fld>
            <a:endParaRPr lang="en-US" dirty="0"/>
          </a:p>
        </p:txBody>
      </p:sp>
      <p:sp>
        <p:nvSpPr>
          <p:cNvPr id="6" name="Segnaposto piè di pagina 2"/>
          <p:cNvSpPr>
            <a:spLocks noGrp="1"/>
          </p:cNvSpPr>
          <p:nvPr>
            <p:ph type="ftr" sz="quarter" idx="11"/>
          </p:nvPr>
        </p:nvSpPr>
        <p:spPr/>
        <p:txBody>
          <a:bodyPr/>
          <a:lstStyle>
            <a:lvl1pPr>
              <a:defRPr/>
            </a:lvl1pPr>
          </a:lstStyle>
          <a:p>
            <a:pPr>
              <a:defRPr/>
            </a:pPr>
            <a:endParaRPr lang="en-US"/>
          </a:p>
        </p:txBody>
      </p:sp>
      <p:sp>
        <p:nvSpPr>
          <p:cNvPr id="7" name="Segnaposto numero diapositiva 22"/>
          <p:cNvSpPr>
            <a:spLocks noGrp="1"/>
          </p:cNvSpPr>
          <p:nvPr>
            <p:ph type="sldNum" sz="quarter" idx="12"/>
          </p:nvPr>
        </p:nvSpPr>
        <p:spPr/>
        <p:txBody>
          <a:bodyPr/>
          <a:lstStyle>
            <a:lvl1pPr>
              <a:defRPr/>
            </a:lvl1pPr>
          </a:lstStyle>
          <a:p>
            <a:pPr>
              <a:defRPr/>
            </a:pPr>
            <a:fld id="{49E2168F-E1E9-432A-B3F3-85FDD85DDC70}" type="slidenum">
              <a:rPr lang="en-US"/>
              <a:pPr>
                <a:defRPr/>
              </a:pPr>
              <a:t>‹N›</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5" name="Rettangolo 4"/>
          <p:cNvSpPr/>
          <p:nvPr/>
        </p:nvSpPr>
        <p:spPr>
          <a:xfrm>
            <a:off x="368300" y="0"/>
            <a:ext cx="8777288" cy="1878013"/>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cxnSp>
        <p:nvCxnSpPr>
          <p:cNvPr id="6" name="Connettore 1 5"/>
          <p:cNvCxnSpPr/>
          <p:nvPr/>
        </p:nvCxnSpPr>
        <p:spPr>
          <a:xfrm flipV="1">
            <a:off x="363538" y="1884363"/>
            <a:ext cx="8782050"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7" name="Gruppo 19"/>
          <p:cNvGrpSpPr>
            <a:grpSpLocks/>
          </p:cNvGrpSpPr>
          <p:nvPr/>
        </p:nvGrpSpPr>
        <p:grpSpPr bwMode="auto">
          <a:xfrm rot="5400000">
            <a:off x="8515351" y="1219200"/>
            <a:ext cx="131762" cy="128587"/>
            <a:chOff x="6668087" y="1297746"/>
            <a:chExt cx="161840" cy="156602"/>
          </a:xfrm>
        </p:grpSpPr>
        <p:cxnSp>
          <p:nvCxnSpPr>
            <p:cNvPr id="8" name="Connettore 1 7"/>
            <p:cNvCxnSpPr/>
            <p:nvPr/>
          </p:nvCxnSpPr>
          <p:spPr>
            <a:xfrm rot="16200000">
              <a:off x="6663593" y="1259708"/>
              <a:ext cx="88935"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Connettore 1 8"/>
            <p:cNvCxnSpPr/>
            <p:nvPr/>
          </p:nvCxnSpPr>
          <p:spPr>
            <a:xfrm rot="16200000" flipV="1">
              <a:off x="6685198"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Connettore 1 9"/>
            <p:cNvCxnSpPr/>
            <p:nvPr/>
          </p:nvCxnSpPr>
          <p:spPr>
            <a:xfrm rot="5400000" flipH="1">
              <a:off x="6744513" y="1258732"/>
              <a:ext cx="88935"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1" name="Gruppo 25"/>
          <p:cNvGrpSpPr>
            <a:grpSpLocks/>
          </p:cNvGrpSpPr>
          <p:nvPr/>
        </p:nvGrpSpPr>
        <p:grpSpPr bwMode="auto">
          <a:xfrm rot="5400000">
            <a:off x="8667751" y="1371600"/>
            <a:ext cx="131762" cy="128587"/>
            <a:chOff x="6668087" y="1297746"/>
            <a:chExt cx="161840" cy="156602"/>
          </a:xfrm>
        </p:grpSpPr>
        <p:cxnSp>
          <p:nvCxnSpPr>
            <p:cNvPr id="12" name="Connettore 1 11"/>
            <p:cNvCxnSpPr/>
            <p:nvPr/>
          </p:nvCxnSpPr>
          <p:spPr>
            <a:xfrm rot="16200000">
              <a:off x="6663593" y="1259708"/>
              <a:ext cx="88935"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Connettore 1 12"/>
            <p:cNvCxnSpPr/>
            <p:nvPr/>
          </p:nvCxnSpPr>
          <p:spPr>
            <a:xfrm rot="16200000" flipV="1">
              <a:off x="6685198"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4" name="Connettore 1 13"/>
            <p:cNvCxnSpPr/>
            <p:nvPr/>
          </p:nvCxnSpPr>
          <p:spPr>
            <a:xfrm rot="5400000" flipH="1">
              <a:off x="6744513" y="1258732"/>
              <a:ext cx="88935"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5" name="Gruppo 29"/>
          <p:cNvGrpSpPr>
            <a:grpSpLocks/>
          </p:cNvGrpSpPr>
          <p:nvPr/>
        </p:nvGrpSpPr>
        <p:grpSpPr bwMode="auto">
          <a:xfrm rot="5400000">
            <a:off x="8320087" y="1474788"/>
            <a:ext cx="131763" cy="128588"/>
            <a:chOff x="6668087" y="1297746"/>
            <a:chExt cx="161840" cy="156602"/>
          </a:xfrm>
        </p:grpSpPr>
        <p:cxnSp>
          <p:nvCxnSpPr>
            <p:cNvPr id="16" name="Connettore 1 15"/>
            <p:cNvCxnSpPr/>
            <p:nvPr/>
          </p:nvCxnSpPr>
          <p:spPr>
            <a:xfrm rot="16200000">
              <a:off x="6663592" y="1259706"/>
              <a:ext cx="88934"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Connettore 1 16"/>
            <p:cNvCxnSpPr/>
            <p:nvPr/>
          </p:nvCxnSpPr>
          <p:spPr>
            <a:xfrm rot="16200000" flipV="1">
              <a:off x="6685198" y="1391513"/>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8" name="Connettore 1 17"/>
            <p:cNvCxnSpPr/>
            <p:nvPr/>
          </p:nvCxnSpPr>
          <p:spPr>
            <a:xfrm rot="5400000" flipH="1">
              <a:off x="6744512" y="1258731"/>
              <a:ext cx="88934"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olo 1"/>
          <p:cNvSpPr>
            <a:spLocks noGrp="1"/>
          </p:cNvSpPr>
          <p:nvPr>
            <p:ph type="title"/>
          </p:nvPr>
        </p:nvSpPr>
        <p:spPr bwMode="grayWhite">
          <a:xfrm>
            <a:off x="914400" y="441251"/>
            <a:ext cx="6858000" cy="701749"/>
          </a:xfrm>
        </p:spPr>
        <p:txBody>
          <a:bodyPr anchor="b"/>
          <a:lstStyle>
            <a:lvl1pPr algn="l">
              <a:buNone/>
              <a:defRPr sz="2100" b="0"/>
            </a:lvl1pPr>
            <a:extLst/>
          </a:lstStyle>
          <a:p>
            <a:r>
              <a:rPr lang="it-IT" smtClean="0"/>
              <a:t>Fare clic per modificare lo stile del titolo</a:t>
            </a:r>
            <a:endParaRPr lang="en-US"/>
          </a:p>
        </p:txBody>
      </p:sp>
      <p:sp>
        <p:nvSpPr>
          <p:cNvPr id="3" name="Segnaposto immagine 2"/>
          <p:cNvSpPr>
            <a:spLocks noGrp="1"/>
          </p:cNvSpPr>
          <p:nvPr>
            <p:ph type="pic" idx="1"/>
          </p:nvPr>
        </p:nvSpPr>
        <p:spPr>
          <a:xfrm>
            <a:off x="368032" y="1893781"/>
            <a:ext cx="8778240" cy="4960144"/>
          </a:xfrm>
          <a:solidFill>
            <a:schemeClr val="bg2"/>
          </a:solidFill>
        </p:spPr>
        <p:txBody>
          <a:bodyPr>
            <a:normAutofit/>
          </a:bodyPr>
          <a:lstStyle>
            <a:lvl1pPr marL="0" indent="0">
              <a:buNone/>
              <a:defRPr sz="3200"/>
            </a:lvl1pPr>
            <a:extLst/>
          </a:lstStyle>
          <a:p>
            <a:pPr lvl="0"/>
            <a:r>
              <a:rPr lang="it-IT" noProof="0" smtClean="0"/>
              <a:t>Fare clic sull'icona per inserire un'immagine</a:t>
            </a:r>
            <a:endParaRPr lang="en-US" noProof="0"/>
          </a:p>
        </p:txBody>
      </p:sp>
      <p:sp>
        <p:nvSpPr>
          <p:cNvPr id="4" name="Segnaposto testo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a:r>
              <a:rPr lang="it-IT" smtClean="0"/>
              <a:t>Fare clic per modificare stili del testo dello schema</a:t>
            </a:r>
          </a:p>
        </p:txBody>
      </p:sp>
      <p:sp>
        <p:nvSpPr>
          <p:cNvPr id="19" name="Segnaposto data 4"/>
          <p:cNvSpPr>
            <a:spLocks noGrp="1"/>
          </p:cNvSpPr>
          <p:nvPr>
            <p:ph type="dt" sz="half" idx="10"/>
          </p:nvPr>
        </p:nvSpPr>
        <p:spPr>
          <a:xfrm>
            <a:off x="6477000" y="55563"/>
            <a:ext cx="2133600" cy="365125"/>
          </a:xfrm>
        </p:spPr>
        <p:txBody>
          <a:bodyPr/>
          <a:lstStyle>
            <a:lvl1pPr>
              <a:defRPr/>
            </a:lvl1pPr>
            <a:extLst/>
          </a:lstStyle>
          <a:p>
            <a:pPr>
              <a:defRPr/>
            </a:pPr>
            <a:fld id="{D3300A74-CC5E-449B-BE28-598E764511E5}" type="datetimeFigureOut">
              <a:rPr lang="en-US"/>
              <a:pPr>
                <a:defRPr/>
              </a:pPr>
              <a:t>6/7/2012</a:t>
            </a:fld>
            <a:endParaRPr lang="en-US" dirty="0"/>
          </a:p>
        </p:txBody>
      </p:sp>
      <p:sp>
        <p:nvSpPr>
          <p:cNvPr id="20" name="Segnaposto piè di pagina 5"/>
          <p:cNvSpPr>
            <a:spLocks noGrp="1"/>
          </p:cNvSpPr>
          <p:nvPr>
            <p:ph type="ftr" sz="quarter" idx="11"/>
          </p:nvPr>
        </p:nvSpPr>
        <p:spPr>
          <a:xfrm>
            <a:off x="914400" y="55563"/>
            <a:ext cx="5562600" cy="365125"/>
          </a:xfrm>
        </p:spPr>
        <p:txBody>
          <a:bodyPr/>
          <a:lstStyle>
            <a:lvl1pPr>
              <a:defRPr/>
            </a:lvl1pPr>
            <a:extLst/>
          </a:lstStyle>
          <a:p>
            <a:pPr>
              <a:defRPr/>
            </a:pPr>
            <a:endParaRPr lang="en-US"/>
          </a:p>
        </p:txBody>
      </p:sp>
      <p:sp>
        <p:nvSpPr>
          <p:cNvPr id="21" name="Segnaposto numero diapositiva 6"/>
          <p:cNvSpPr>
            <a:spLocks noGrp="1"/>
          </p:cNvSpPr>
          <p:nvPr>
            <p:ph type="sldNum" sz="quarter" idx="12"/>
          </p:nvPr>
        </p:nvSpPr>
        <p:spPr>
          <a:xfrm>
            <a:off x="8610600" y="55563"/>
            <a:ext cx="457200" cy="365125"/>
          </a:xfrm>
        </p:spPr>
        <p:txBody>
          <a:bodyPr/>
          <a:lstStyle>
            <a:lvl1pPr>
              <a:defRPr/>
            </a:lvl1pPr>
            <a:extLst/>
          </a:lstStyle>
          <a:p>
            <a:pPr>
              <a:defRPr/>
            </a:pPr>
            <a:fld id="{3EAB3DCB-0F8D-4DDF-8465-113DCF741AB9}" type="slidenum">
              <a:rPr lang="en-US"/>
              <a:pPr>
                <a:defRPr/>
              </a:pPr>
              <a:t>‹N›</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extLst/>
          </a:lstStyle>
          <a:p>
            <a:r>
              <a:rPr lang="it-IT" smtClean="0"/>
              <a:t>Fare clic per modificare lo stile del titolo</a:t>
            </a:r>
            <a:endParaRPr lang="en-US"/>
          </a:p>
        </p:txBody>
      </p:sp>
      <p:sp>
        <p:nvSpPr>
          <p:cNvPr id="3" name="Segnaposto testo verticale 2"/>
          <p:cNvSpPr>
            <a:spLocks noGrp="1"/>
          </p:cNvSpPr>
          <p:nvPr>
            <p:ph type="body" orient="vert" idx="1"/>
          </p:nvPr>
        </p:nvSpPr>
        <p:spPr/>
        <p:txBody>
          <a:bodyPr vert="eaVert"/>
          <a:lstStyle>
            <a:extLs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Segnaposto data 13"/>
          <p:cNvSpPr>
            <a:spLocks noGrp="1"/>
          </p:cNvSpPr>
          <p:nvPr>
            <p:ph type="dt" sz="half" idx="10"/>
          </p:nvPr>
        </p:nvSpPr>
        <p:spPr/>
        <p:txBody>
          <a:bodyPr/>
          <a:lstStyle>
            <a:lvl1pPr>
              <a:defRPr/>
            </a:lvl1pPr>
          </a:lstStyle>
          <a:p>
            <a:pPr>
              <a:defRPr/>
            </a:pPr>
            <a:fld id="{80E591FE-E25B-42BD-AFA4-2B2C88DBE68A}" type="datetimeFigureOut">
              <a:rPr lang="en-US"/>
              <a:pPr>
                <a:defRPr/>
              </a:pPr>
              <a:t>6/7/2012</a:t>
            </a:fld>
            <a:endParaRPr lang="en-US" dirty="0"/>
          </a:p>
        </p:txBody>
      </p:sp>
      <p:sp>
        <p:nvSpPr>
          <p:cNvPr id="5" name="Segnaposto piè di pagina 2"/>
          <p:cNvSpPr>
            <a:spLocks noGrp="1"/>
          </p:cNvSpPr>
          <p:nvPr>
            <p:ph type="ftr" sz="quarter" idx="11"/>
          </p:nvPr>
        </p:nvSpPr>
        <p:spPr/>
        <p:txBody>
          <a:bodyPr/>
          <a:lstStyle>
            <a:lvl1pPr>
              <a:defRPr/>
            </a:lvl1pPr>
          </a:lstStyle>
          <a:p>
            <a:pPr>
              <a:defRPr/>
            </a:pPr>
            <a:endParaRPr lang="en-US"/>
          </a:p>
        </p:txBody>
      </p:sp>
      <p:sp>
        <p:nvSpPr>
          <p:cNvPr id="6" name="Segnaposto numero diapositiva 22"/>
          <p:cNvSpPr>
            <a:spLocks noGrp="1"/>
          </p:cNvSpPr>
          <p:nvPr>
            <p:ph type="sldNum" sz="quarter" idx="12"/>
          </p:nvPr>
        </p:nvSpPr>
        <p:spPr/>
        <p:txBody>
          <a:bodyPr/>
          <a:lstStyle>
            <a:lvl1pPr>
              <a:defRPr/>
            </a:lvl1pPr>
          </a:lstStyle>
          <a:p>
            <a:pPr>
              <a:defRPr/>
            </a:pPr>
            <a:fld id="{8F6BD66D-C5A7-4797-936B-6EAF476E3C2C}" type="slidenum">
              <a:rPr lang="en-US"/>
              <a:pPr>
                <a:defRPr/>
              </a:pPr>
              <a:t>‹N›</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9"/>
            <a:ext cx="1981200" cy="5851525"/>
          </a:xfrm>
        </p:spPr>
        <p:txBody>
          <a:bodyPr vert="eaVert" anchor="ctr"/>
          <a:lstStyle>
            <a:extLst/>
          </a:lstStyle>
          <a:p>
            <a:r>
              <a:rPr lang="it-IT" smtClean="0"/>
              <a:t>Fare clic per modificare lo stile del titolo</a:t>
            </a:r>
            <a:endParaRPr lang="en-US"/>
          </a:p>
        </p:txBody>
      </p:sp>
      <p:sp>
        <p:nvSpPr>
          <p:cNvPr id="3" name="Segnaposto testo verticale 2"/>
          <p:cNvSpPr>
            <a:spLocks noGrp="1"/>
          </p:cNvSpPr>
          <p:nvPr>
            <p:ph type="body" orient="vert" idx="1"/>
          </p:nvPr>
        </p:nvSpPr>
        <p:spPr>
          <a:xfrm>
            <a:off x="609600" y="274639"/>
            <a:ext cx="5867400" cy="5851525"/>
          </a:xfrm>
        </p:spPr>
        <p:txBody>
          <a:bodyPr vert="eaVert"/>
          <a:lstStyle>
            <a:extLs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Segnaposto data 13"/>
          <p:cNvSpPr>
            <a:spLocks noGrp="1"/>
          </p:cNvSpPr>
          <p:nvPr>
            <p:ph type="dt" sz="half" idx="10"/>
          </p:nvPr>
        </p:nvSpPr>
        <p:spPr/>
        <p:txBody>
          <a:bodyPr/>
          <a:lstStyle>
            <a:lvl1pPr>
              <a:defRPr/>
            </a:lvl1pPr>
          </a:lstStyle>
          <a:p>
            <a:pPr>
              <a:defRPr/>
            </a:pPr>
            <a:fld id="{BA415849-DDB3-4DB6-889B-C2B8C80FE8CF}" type="datetimeFigureOut">
              <a:rPr lang="en-US"/>
              <a:pPr>
                <a:defRPr/>
              </a:pPr>
              <a:t>6/7/2012</a:t>
            </a:fld>
            <a:endParaRPr lang="en-US" dirty="0"/>
          </a:p>
        </p:txBody>
      </p:sp>
      <p:sp>
        <p:nvSpPr>
          <p:cNvPr id="5" name="Segnaposto piè di pagina 2"/>
          <p:cNvSpPr>
            <a:spLocks noGrp="1"/>
          </p:cNvSpPr>
          <p:nvPr>
            <p:ph type="ftr" sz="quarter" idx="11"/>
          </p:nvPr>
        </p:nvSpPr>
        <p:spPr/>
        <p:txBody>
          <a:bodyPr/>
          <a:lstStyle>
            <a:lvl1pPr>
              <a:defRPr/>
            </a:lvl1pPr>
          </a:lstStyle>
          <a:p>
            <a:pPr>
              <a:defRPr/>
            </a:pPr>
            <a:endParaRPr lang="en-US"/>
          </a:p>
        </p:txBody>
      </p:sp>
      <p:sp>
        <p:nvSpPr>
          <p:cNvPr id="6" name="Segnaposto numero diapositiva 22"/>
          <p:cNvSpPr>
            <a:spLocks noGrp="1"/>
          </p:cNvSpPr>
          <p:nvPr>
            <p:ph type="sldNum" sz="quarter" idx="12"/>
          </p:nvPr>
        </p:nvSpPr>
        <p:spPr/>
        <p:txBody>
          <a:bodyPr/>
          <a:lstStyle>
            <a:lvl1pPr>
              <a:defRPr/>
            </a:lvl1pPr>
          </a:lstStyle>
          <a:p>
            <a:pPr>
              <a:defRPr/>
            </a:pPr>
            <a:fld id="{FE2C326D-3E6D-4597-8A27-380C0A7E583F}" type="slidenum">
              <a:rPr lang="en-US"/>
              <a:pPr>
                <a:defRPr/>
              </a:pPr>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w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cstate="print">
            <a:alphaModFix amt="36000"/>
            <a:lum/>
          </a:blip>
          <a:srcRect/>
          <a:tile tx="0" ty="0" sx="83000" sy="78000" flip="none" algn="tl"/>
        </a:blip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385763"/>
            <a:ext cx="9134475" cy="6188075"/>
            <a:chOff x="0" y="243"/>
            <a:chExt cx="5754" cy="3898"/>
          </a:xfrm>
        </p:grpSpPr>
        <p:grpSp>
          <p:nvGrpSpPr>
            <p:cNvPr id="1032" name="Group 3"/>
            <p:cNvGrpSpPr>
              <a:grpSpLocks/>
            </p:cNvGrpSpPr>
            <p:nvPr/>
          </p:nvGrpSpPr>
          <p:grpSpPr bwMode="auto">
            <a:xfrm>
              <a:off x="0" y="243"/>
              <a:ext cx="609" cy="288"/>
              <a:chOff x="0" y="243"/>
              <a:chExt cx="609" cy="288"/>
            </a:xfrm>
          </p:grpSpPr>
          <p:sp>
            <p:nvSpPr>
              <p:cNvPr id="3076" name="Freeform 4"/>
              <p:cNvSpPr>
                <a:spLocks/>
              </p:cNvSpPr>
              <p:nvPr/>
            </p:nvSpPr>
            <p:spPr bwMode="auto">
              <a:xfrm>
                <a:off x="0" y="243"/>
                <a:ext cx="202" cy="288"/>
              </a:xfrm>
              <a:custGeom>
                <a:avLst/>
                <a:gdLst/>
                <a:ahLst/>
                <a:cxnLst>
                  <a:cxn ang="0">
                    <a:pos x="0" y="0"/>
                  </a:cxn>
                  <a:cxn ang="0">
                    <a:pos x="201" y="0"/>
                  </a:cxn>
                  <a:cxn ang="0">
                    <a:pos x="165" y="287"/>
                  </a:cxn>
                  <a:cxn ang="0">
                    <a:pos x="0" y="287"/>
                  </a:cxn>
                  <a:cxn ang="0">
                    <a:pos x="0" y="0"/>
                  </a:cxn>
                </a:cxnLst>
                <a:rect l="0" t="0" r="r" b="b"/>
                <a:pathLst>
                  <a:path w="202" h="288">
                    <a:moveTo>
                      <a:pt x="0" y="0"/>
                    </a:moveTo>
                    <a:lnTo>
                      <a:pt x="201" y="0"/>
                    </a:lnTo>
                    <a:lnTo>
                      <a:pt x="165" y="287"/>
                    </a:lnTo>
                    <a:lnTo>
                      <a:pt x="0" y="287"/>
                    </a:lnTo>
                    <a:lnTo>
                      <a:pt x="0" y="0"/>
                    </a:lnTo>
                  </a:path>
                </a:pathLst>
              </a:custGeom>
              <a:solidFill>
                <a:schemeClr val="accent2"/>
              </a:solidFill>
              <a:ln w="12700" cap="rnd">
                <a:noFill/>
                <a:round/>
                <a:headEnd/>
                <a:tailEnd/>
              </a:ln>
              <a:effectLst>
                <a:outerShdw dist="35921" dir="2700000" algn="ctr" rotWithShape="0">
                  <a:schemeClr val="bg2"/>
                </a:outerShdw>
              </a:effectLst>
            </p:spPr>
            <p:txBody>
              <a:bodyPr/>
              <a:lstStyle/>
              <a:p>
                <a:pPr fontAlgn="auto">
                  <a:spcBef>
                    <a:spcPts val="0"/>
                  </a:spcBef>
                  <a:spcAft>
                    <a:spcPts val="0"/>
                  </a:spcAft>
                  <a:defRPr/>
                </a:pPr>
                <a:endParaRPr lang="it-IT">
                  <a:latin typeface="+mn-lt"/>
                </a:endParaRPr>
              </a:p>
            </p:txBody>
          </p:sp>
          <p:sp>
            <p:nvSpPr>
              <p:cNvPr id="3077" name="Freeform 5"/>
              <p:cNvSpPr>
                <a:spLocks/>
              </p:cNvSpPr>
              <p:nvPr/>
            </p:nvSpPr>
            <p:spPr bwMode="auto">
              <a:xfrm>
                <a:off x="187" y="243"/>
                <a:ext cx="167" cy="288"/>
              </a:xfrm>
              <a:custGeom>
                <a:avLst/>
                <a:gdLst/>
                <a:ahLst/>
                <a:cxnLst>
                  <a:cxn ang="0">
                    <a:pos x="34" y="0"/>
                  </a:cxn>
                  <a:cxn ang="0">
                    <a:pos x="0" y="287"/>
                  </a:cxn>
                  <a:cxn ang="0">
                    <a:pos x="132" y="287"/>
                  </a:cxn>
                  <a:cxn ang="0">
                    <a:pos x="166" y="0"/>
                  </a:cxn>
                  <a:cxn ang="0">
                    <a:pos x="34" y="0"/>
                  </a:cxn>
                </a:cxnLst>
                <a:rect l="0" t="0" r="r" b="b"/>
                <a:pathLst>
                  <a:path w="167" h="288">
                    <a:moveTo>
                      <a:pt x="34" y="0"/>
                    </a:moveTo>
                    <a:lnTo>
                      <a:pt x="0" y="287"/>
                    </a:lnTo>
                    <a:lnTo>
                      <a:pt x="132" y="287"/>
                    </a:lnTo>
                    <a:lnTo>
                      <a:pt x="166" y="0"/>
                    </a:lnTo>
                    <a:lnTo>
                      <a:pt x="34" y="0"/>
                    </a:lnTo>
                  </a:path>
                </a:pathLst>
              </a:custGeom>
              <a:solidFill>
                <a:schemeClr val="accent2"/>
              </a:solidFill>
              <a:ln w="12700" cap="rnd">
                <a:noFill/>
                <a:round/>
                <a:headEnd/>
                <a:tailEnd/>
              </a:ln>
              <a:effectLst>
                <a:outerShdw dist="35921" dir="2700000" algn="ctr" rotWithShape="0">
                  <a:schemeClr val="bg2"/>
                </a:outerShdw>
              </a:effectLst>
            </p:spPr>
            <p:txBody>
              <a:bodyPr/>
              <a:lstStyle/>
              <a:p>
                <a:pPr fontAlgn="auto">
                  <a:spcBef>
                    <a:spcPts val="0"/>
                  </a:spcBef>
                  <a:spcAft>
                    <a:spcPts val="0"/>
                  </a:spcAft>
                  <a:defRPr/>
                </a:pPr>
                <a:endParaRPr lang="it-IT">
                  <a:latin typeface="+mn-lt"/>
                </a:endParaRPr>
              </a:p>
            </p:txBody>
          </p:sp>
          <p:sp>
            <p:nvSpPr>
              <p:cNvPr id="3078" name="Freeform 6"/>
              <p:cNvSpPr>
                <a:spLocks/>
              </p:cNvSpPr>
              <p:nvPr/>
            </p:nvSpPr>
            <p:spPr bwMode="auto">
              <a:xfrm>
                <a:off x="337" y="243"/>
                <a:ext cx="139" cy="288"/>
              </a:xfrm>
              <a:custGeom>
                <a:avLst/>
                <a:gdLst/>
                <a:ahLst/>
                <a:cxnLst>
                  <a:cxn ang="0">
                    <a:pos x="35" y="0"/>
                  </a:cxn>
                  <a:cxn ang="0">
                    <a:pos x="0" y="287"/>
                  </a:cxn>
                  <a:cxn ang="0">
                    <a:pos x="104" y="287"/>
                  </a:cxn>
                  <a:cxn ang="0">
                    <a:pos x="138" y="0"/>
                  </a:cxn>
                  <a:cxn ang="0">
                    <a:pos x="35" y="0"/>
                  </a:cxn>
                </a:cxnLst>
                <a:rect l="0" t="0" r="r" b="b"/>
                <a:pathLst>
                  <a:path w="139" h="288">
                    <a:moveTo>
                      <a:pt x="35" y="0"/>
                    </a:moveTo>
                    <a:lnTo>
                      <a:pt x="0" y="287"/>
                    </a:lnTo>
                    <a:lnTo>
                      <a:pt x="104" y="287"/>
                    </a:lnTo>
                    <a:lnTo>
                      <a:pt x="138" y="0"/>
                    </a:lnTo>
                    <a:lnTo>
                      <a:pt x="35" y="0"/>
                    </a:lnTo>
                  </a:path>
                </a:pathLst>
              </a:custGeom>
              <a:solidFill>
                <a:schemeClr val="accent2"/>
              </a:solidFill>
              <a:ln w="12700" cap="rnd">
                <a:noFill/>
                <a:round/>
                <a:headEnd/>
                <a:tailEnd/>
              </a:ln>
              <a:effectLst>
                <a:outerShdw dist="35921" dir="2700000" algn="ctr" rotWithShape="0">
                  <a:schemeClr val="bg2"/>
                </a:outerShdw>
              </a:effectLst>
            </p:spPr>
            <p:txBody>
              <a:bodyPr/>
              <a:lstStyle/>
              <a:p>
                <a:pPr fontAlgn="auto">
                  <a:spcBef>
                    <a:spcPts val="0"/>
                  </a:spcBef>
                  <a:spcAft>
                    <a:spcPts val="0"/>
                  </a:spcAft>
                  <a:defRPr/>
                </a:pPr>
                <a:endParaRPr lang="it-IT">
                  <a:latin typeface="+mn-lt"/>
                </a:endParaRPr>
              </a:p>
            </p:txBody>
          </p:sp>
          <p:sp>
            <p:nvSpPr>
              <p:cNvPr id="3079" name="Freeform 7"/>
              <p:cNvSpPr>
                <a:spLocks/>
              </p:cNvSpPr>
              <p:nvPr/>
            </p:nvSpPr>
            <p:spPr bwMode="auto">
              <a:xfrm>
                <a:off x="457" y="243"/>
                <a:ext cx="103" cy="288"/>
              </a:xfrm>
              <a:custGeom>
                <a:avLst/>
                <a:gdLst/>
                <a:ahLst/>
                <a:cxnLst>
                  <a:cxn ang="0">
                    <a:pos x="34" y="0"/>
                  </a:cxn>
                  <a:cxn ang="0">
                    <a:pos x="0" y="287"/>
                  </a:cxn>
                  <a:cxn ang="0">
                    <a:pos x="68" y="287"/>
                  </a:cxn>
                  <a:cxn ang="0">
                    <a:pos x="102" y="0"/>
                  </a:cxn>
                  <a:cxn ang="0">
                    <a:pos x="34" y="0"/>
                  </a:cxn>
                </a:cxnLst>
                <a:rect l="0" t="0" r="r" b="b"/>
                <a:pathLst>
                  <a:path w="103" h="288">
                    <a:moveTo>
                      <a:pt x="34" y="0"/>
                    </a:moveTo>
                    <a:lnTo>
                      <a:pt x="0" y="287"/>
                    </a:lnTo>
                    <a:lnTo>
                      <a:pt x="68" y="287"/>
                    </a:lnTo>
                    <a:lnTo>
                      <a:pt x="102" y="0"/>
                    </a:lnTo>
                    <a:lnTo>
                      <a:pt x="34" y="0"/>
                    </a:lnTo>
                  </a:path>
                </a:pathLst>
              </a:custGeom>
              <a:solidFill>
                <a:schemeClr val="accent2"/>
              </a:solidFill>
              <a:ln w="12700" cap="rnd">
                <a:noFill/>
                <a:round/>
                <a:headEnd/>
                <a:tailEnd/>
              </a:ln>
              <a:effectLst>
                <a:outerShdw dist="35921" dir="2700000" algn="ctr" rotWithShape="0">
                  <a:schemeClr val="bg2"/>
                </a:outerShdw>
              </a:effectLst>
            </p:spPr>
            <p:txBody>
              <a:bodyPr/>
              <a:lstStyle/>
              <a:p>
                <a:pPr fontAlgn="auto">
                  <a:spcBef>
                    <a:spcPts val="0"/>
                  </a:spcBef>
                  <a:spcAft>
                    <a:spcPts val="0"/>
                  </a:spcAft>
                  <a:defRPr/>
                </a:pPr>
                <a:endParaRPr lang="it-IT">
                  <a:latin typeface="+mn-lt"/>
                </a:endParaRPr>
              </a:p>
            </p:txBody>
          </p:sp>
          <p:sp>
            <p:nvSpPr>
              <p:cNvPr id="3080" name="Freeform 8"/>
              <p:cNvSpPr>
                <a:spLocks/>
              </p:cNvSpPr>
              <p:nvPr/>
            </p:nvSpPr>
            <p:spPr bwMode="auto">
              <a:xfrm>
                <a:off x="539" y="243"/>
                <a:ext cx="70" cy="288"/>
              </a:xfrm>
              <a:custGeom>
                <a:avLst/>
                <a:gdLst/>
                <a:ahLst/>
                <a:cxnLst>
                  <a:cxn ang="0">
                    <a:pos x="33" y="0"/>
                  </a:cxn>
                  <a:cxn ang="0">
                    <a:pos x="0" y="287"/>
                  </a:cxn>
                  <a:cxn ang="0">
                    <a:pos x="35" y="287"/>
                  </a:cxn>
                  <a:cxn ang="0">
                    <a:pos x="69" y="0"/>
                  </a:cxn>
                  <a:cxn ang="0">
                    <a:pos x="33" y="0"/>
                  </a:cxn>
                </a:cxnLst>
                <a:rect l="0" t="0" r="r" b="b"/>
                <a:pathLst>
                  <a:path w="70" h="288">
                    <a:moveTo>
                      <a:pt x="33" y="0"/>
                    </a:moveTo>
                    <a:lnTo>
                      <a:pt x="0" y="287"/>
                    </a:lnTo>
                    <a:lnTo>
                      <a:pt x="35" y="287"/>
                    </a:lnTo>
                    <a:lnTo>
                      <a:pt x="69" y="0"/>
                    </a:lnTo>
                    <a:lnTo>
                      <a:pt x="33" y="0"/>
                    </a:lnTo>
                  </a:path>
                </a:pathLst>
              </a:custGeom>
              <a:solidFill>
                <a:schemeClr val="accent2"/>
              </a:solidFill>
              <a:ln w="12700" cap="rnd">
                <a:noFill/>
                <a:round/>
                <a:headEnd/>
                <a:tailEnd/>
              </a:ln>
              <a:effectLst>
                <a:outerShdw dist="35921" dir="2700000" algn="ctr" rotWithShape="0">
                  <a:schemeClr val="bg2"/>
                </a:outerShdw>
              </a:effectLst>
            </p:spPr>
            <p:txBody>
              <a:bodyPr/>
              <a:lstStyle/>
              <a:p>
                <a:pPr fontAlgn="auto">
                  <a:spcBef>
                    <a:spcPts val="0"/>
                  </a:spcBef>
                  <a:spcAft>
                    <a:spcPts val="0"/>
                  </a:spcAft>
                  <a:defRPr/>
                </a:pPr>
                <a:endParaRPr lang="it-IT">
                  <a:latin typeface="+mn-lt"/>
                </a:endParaRPr>
              </a:p>
            </p:txBody>
          </p:sp>
        </p:grpSp>
        <p:grpSp>
          <p:nvGrpSpPr>
            <p:cNvPr id="1033" name="Group 9"/>
            <p:cNvGrpSpPr>
              <a:grpSpLocks/>
            </p:cNvGrpSpPr>
            <p:nvPr/>
          </p:nvGrpSpPr>
          <p:grpSpPr bwMode="auto">
            <a:xfrm>
              <a:off x="528" y="3942"/>
              <a:ext cx="5226" cy="199"/>
              <a:chOff x="528" y="3942"/>
              <a:chExt cx="5226" cy="199"/>
            </a:xfrm>
          </p:grpSpPr>
          <p:sp>
            <p:nvSpPr>
              <p:cNvPr id="3082" name="Freeform 10"/>
              <p:cNvSpPr>
                <a:spLocks/>
              </p:cNvSpPr>
              <p:nvPr/>
            </p:nvSpPr>
            <p:spPr bwMode="auto">
              <a:xfrm>
                <a:off x="528" y="4092"/>
                <a:ext cx="5226" cy="49"/>
              </a:xfrm>
              <a:custGeom>
                <a:avLst/>
                <a:gdLst/>
                <a:ahLst/>
                <a:cxnLst>
                  <a:cxn ang="0">
                    <a:pos x="0" y="48"/>
                  </a:cxn>
                  <a:cxn ang="0">
                    <a:pos x="5225" y="48"/>
                  </a:cxn>
                  <a:cxn ang="0">
                    <a:pos x="5225" y="0"/>
                  </a:cxn>
                  <a:cxn ang="0">
                    <a:pos x="12" y="0"/>
                  </a:cxn>
                  <a:cxn ang="0">
                    <a:pos x="0" y="48"/>
                  </a:cxn>
                </a:cxnLst>
                <a:rect l="0" t="0" r="r" b="b"/>
                <a:pathLst>
                  <a:path w="5226" h="49">
                    <a:moveTo>
                      <a:pt x="0" y="48"/>
                    </a:moveTo>
                    <a:lnTo>
                      <a:pt x="5225" y="48"/>
                    </a:lnTo>
                    <a:lnTo>
                      <a:pt x="5225" y="0"/>
                    </a:lnTo>
                    <a:lnTo>
                      <a:pt x="12" y="0"/>
                    </a:lnTo>
                    <a:lnTo>
                      <a:pt x="0" y="48"/>
                    </a:lnTo>
                  </a:path>
                </a:pathLst>
              </a:custGeom>
              <a:solidFill>
                <a:schemeClr val="accent2"/>
              </a:solidFill>
              <a:ln w="12700" cap="rnd">
                <a:noFill/>
                <a:round/>
                <a:headEnd/>
                <a:tailEnd/>
              </a:ln>
              <a:effectLst/>
            </p:spPr>
            <p:txBody>
              <a:bodyPr/>
              <a:lstStyle/>
              <a:p>
                <a:pPr fontAlgn="auto">
                  <a:spcBef>
                    <a:spcPts val="0"/>
                  </a:spcBef>
                  <a:spcAft>
                    <a:spcPts val="0"/>
                  </a:spcAft>
                  <a:defRPr/>
                </a:pPr>
                <a:endParaRPr lang="it-IT">
                  <a:latin typeface="+mn-lt"/>
                </a:endParaRPr>
              </a:p>
            </p:txBody>
          </p:sp>
          <p:sp>
            <p:nvSpPr>
              <p:cNvPr id="3083" name="Freeform 11"/>
              <p:cNvSpPr>
                <a:spLocks/>
              </p:cNvSpPr>
              <p:nvPr/>
            </p:nvSpPr>
            <p:spPr bwMode="auto">
              <a:xfrm>
                <a:off x="545" y="4017"/>
                <a:ext cx="5209" cy="49"/>
              </a:xfrm>
              <a:custGeom>
                <a:avLst/>
                <a:gdLst/>
                <a:ahLst/>
                <a:cxnLst>
                  <a:cxn ang="0">
                    <a:pos x="0" y="48"/>
                  </a:cxn>
                  <a:cxn ang="0">
                    <a:pos x="5208" y="48"/>
                  </a:cxn>
                  <a:cxn ang="0">
                    <a:pos x="5208" y="0"/>
                  </a:cxn>
                  <a:cxn ang="0">
                    <a:pos x="12" y="0"/>
                  </a:cxn>
                  <a:cxn ang="0">
                    <a:pos x="0" y="48"/>
                  </a:cxn>
                </a:cxnLst>
                <a:rect l="0" t="0" r="r" b="b"/>
                <a:pathLst>
                  <a:path w="5209" h="49">
                    <a:moveTo>
                      <a:pt x="0" y="48"/>
                    </a:moveTo>
                    <a:lnTo>
                      <a:pt x="5208" y="48"/>
                    </a:lnTo>
                    <a:lnTo>
                      <a:pt x="5208" y="0"/>
                    </a:lnTo>
                    <a:lnTo>
                      <a:pt x="12" y="0"/>
                    </a:lnTo>
                    <a:lnTo>
                      <a:pt x="0" y="48"/>
                    </a:lnTo>
                  </a:path>
                </a:pathLst>
              </a:custGeom>
              <a:solidFill>
                <a:schemeClr val="accent2"/>
              </a:solidFill>
              <a:ln w="12700" cap="rnd">
                <a:noFill/>
                <a:round/>
                <a:headEnd/>
                <a:tailEnd/>
              </a:ln>
              <a:effectLst/>
            </p:spPr>
            <p:txBody>
              <a:bodyPr/>
              <a:lstStyle/>
              <a:p>
                <a:pPr fontAlgn="auto">
                  <a:spcBef>
                    <a:spcPts val="0"/>
                  </a:spcBef>
                  <a:spcAft>
                    <a:spcPts val="0"/>
                  </a:spcAft>
                  <a:defRPr/>
                </a:pPr>
                <a:endParaRPr lang="it-IT">
                  <a:latin typeface="+mn-lt"/>
                </a:endParaRPr>
              </a:p>
            </p:txBody>
          </p:sp>
          <p:sp>
            <p:nvSpPr>
              <p:cNvPr id="3084" name="Freeform 12"/>
              <p:cNvSpPr>
                <a:spLocks/>
              </p:cNvSpPr>
              <p:nvPr/>
            </p:nvSpPr>
            <p:spPr bwMode="auto">
              <a:xfrm>
                <a:off x="562" y="3942"/>
                <a:ext cx="5192" cy="51"/>
              </a:xfrm>
              <a:custGeom>
                <a:avLst/>
                <a:gdLst/>
                <a:ahLst/>
                <a:cxnLst>
                  <a:cxn ang="0">
                    <a:pos x="0" y="50"/>
                  </a:cxn>
                  <a:cxn ang="0">
                    <a:pos x="5191" y="48"/>
                  </a:cxn>
                  <a:cxn ang="0">
                    <a:pos x="5191" y="0"/>
                  </a:cxn>
                  <a:cxn ang="0">
                    <a:pos x="12" y="0"/>
                  </a:cxn>
                  <a:cxn ang="0">
                    <a:pos x="0" y="50"/>
                  </a:cxn>
                </a:cxnLst>
                <a:rect l="0" t="0" r="r" b="b"/>
                <a:pathLst>
                  <a:path w="5192" h="51">
                    <a:moveTo>
                      <a:pt x="0" y="50"/>
                    </a:moveTo>
                    <a:lnTo>
                      <a:pt x="5191" y="48"/>
                    </a:lnTo>
                    <a:lnTo>
                      <a:pt x="5191" y="0"/>
                    </a:lnTo>
                    <a:lnTo>
                      <a:pt x="12" y="0"/>
                    </a:lnTo>
                    <a:lnTo>
                      <a:pt x="0" y="50"/>
                    </a:lnTo>
                  </a:path>
                </a:pathLst>
              </a:custGeom>
              <a:solidFill>
                <a:schemeClr val="accent2"/>
              </a:solidFill>
              <a:ln w="12700" cap="rnd">
                <a:noFill/>
                <a:round/>
                <a:headEnd/>
                <a:tailEnd/>
              </a:ln>
              <a:effectLst/>
            </p:spPr>
            <p:txBody>
              <a:bodyPr/>
              <a:lstStyle/>
              <a:p>
                <a:pPr fontAlgn="auto">
                  <a:spcBef>
                    <a:spcPts val="0"/>
                  </a:spcBef>
                  <a:spcAft>
                    <a:spcPts val="0"/>
                  </a:spcAft>
                  <a:defRPr/>
                </a:pPr>
                <a:endParaRPr lang="it-IT">
                  <a:latin typeface="+mn-lt"/>
                </a:endParaRPr>
              </a:p>
            </p:txBody>
          </p:sp>
        </p:grpSp>
      </p:grpSp>
      <p:sp>
        <p:nvSpPr>
          <p:cNvPr id="3085" name="AutoShape 13"/>
          <p:cNvSpPr>
            <a:spLocks noChangeArrowheads="1"/>
          </p:cNvSpPr>
          <p:nvPr/>
        </p:nvSpPr>
        <p:spPr bwMode="auto">
          <a:xfrm>
            <a:off x="77788" y="6021388"/>
            <a:ext cx="1139825" cy="758825"/>
          </a:xfrm>
          <a:prstGeom prst="parallelogram">
            <a:avLst>
              <a:gd name="adj" fmla="val 38665"/>
            </a:avLst>
          </a:prstGeom>
          <a:solidFill>
            <a:schemeClr val="bg2"/>
          </a:solidFill>
          <a:ln w="12700">
            <a:solidFill>
              <a:srgbClr val="000000"/>
            </a:solidFill>
            <a:miter lim="800000"/>
            <a:headEnd/>
            <a:tailEnd/>
          </a:ln>
          <a:effectLst/>
        </p:spPr>
        <p:txBody>
          <a:bodyPr wrap="none" anchor="ctr"/>
          <a:lstStyle/>
          <a:p>
            <a:pPr fontAlgn="auto">
              <a:spcBef>
                <a:spcPts val="0"/>
              </a:spcBef>
              <a:spcAft>
                <a:spcPts val="0"/>
              </a:spcAft>
              <a:defRPr/>
            </a:pPr>
            <a:endParaRPr lang="it-IT">
              <a:latin typeface="+mn-lt"/>
            </a:endParaRPr>
          </a:p>
        </p:txBody>
      </p:sp>
      <p:sp>
        <p:nvSpPr>
          <p:cNvPr id="3086" name="Rectangle 14"/>
          <p:cNvSpPr>
            <a:spLocks noGrp="1" noChangeArrowheads="1"/>
          </p:cNvSpPr>
          <p:nvPr>
            <p:ph type="title"/>
          </p:nvPr>
        </p:nvSpPr>
        <p:spPr bwMode="auto">
          <a:xfrm>
            <a:off x="990600" y="271463"/>
            <a:ext cx="7775575" cy="1176337"/>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it-IT" smtClean="0"/>
              <a:t>Fare clic per modificare il titolo dello schema</a:t>
            </a:r>
          </a:p>
        </p:txBody>
      </p:sp>
      <p:sp>
        <p:nvSpPr>
          <p:cNvPr id="1029" name="Rectangle 15"/>
          <p:cNvSpPr>
            <a:spLocks noGrp="1" noChangeArrowheads="1"/>
          </p:cNvSpPr>
          <p:nvPr>
            <p:ph type="body" idx="1"/>
          </p:nvPr>
        </p:nvSpPr>
        <p:spPr bwMode="auto">
          <a:xfrm>
            <a:off x="990600" y="1685925"/>
            <a:ext cx="7762875" cy="4181475"/>
          </a:xfrm>
          <a:prstGeom prst="rect">
            <a:avLst/>
          </a:prstGeom>
          <a:noFill/>
          <a:ln w="12700">
            <a:noFill/>
            <a:miter lim="800000"/>
            <a:headEnd/>
            <a:tailEnd/>
          </a:ln>
        </p:spPr>
        <p:txBody>
          <a:bodyPr vert="horz" wrap="square" lIns="90488" tIns="44450" rIns="90488" bIns="4445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pic>
        <p:nvPicPr>
          <p:cNvPr id="1030" name="Picture 16"/>
          <p:cNvPicPr>
            <a:picLocks noChangeArrowheads="1"/>
          </p:cNvPicPr>
          <p:nvPr/>
        </p:nvPicPr>
        <p:blipFill>
          <a:blip r:embed="rId15" cstate="print"/>
          <a:srcRect/>
          <a:stretch>
            <a:fillRect/>
          </a:stretch>
        </p:blipFill>
        <p:spPr bwMode="auto">
          <a:xfrm>
            <a:off x="3175" y="-19050"/>
            <a:ext cx="900113" cy="1260475"/>
          </a:xfrm>
          <a:prstGeom prst="rect">
            <a:avLst/>
          </a:prstGeom>
          <a:noFill/>
          <a:ln w="12700">
            <a:noFill/>
            <a:miter lim="800000"/>
            <a:headEnd/>
            <a:tailEnd/>
          </a:ln>
        </p:spPr>
      </p:pic>
      <p:pic>
        <p:nvPicPr>
          <p:cNvPr id="1031" name="Picture 17" descr="logoresp"/>
          <p:cNvPicPr>
            <a:picLocks noChangeAspect="1" noChangeArrowheads="1"/>
          </p:cNvPicPr>
          <p:nvPr/>
        </p:nvPicPr>
        <p:blipFill>
          <a:blip r:embed="rId16" cstate="print"/>
          <a:srcRect/>
          <a:stretch>
            <a:fillRect/>
          </a:stretch>
        </p:blipFill>
        <p:spPr bwMode="auto">
          <a:xfrm>
            <a:off x="185738" y="5834063"/>
            <a:ext cx="762000" cy="871537"/>
          </a:xfrm>
          <a:prstGeom prst="rect">
            <a:avLst/>
          </a:prstGeom>
          <a:noFill/>
          <a:ln w="9525">
            <a:solidFill>
              <a:schemeClr val="accent2"/>
            </a:solidFill>
            <a:miter lim="800000"/>
            <a:headEnd/>
            <a:tailEnd/>
          </a:ln>
        </p:spPr>
      </p:pic>
    </p:spTree>
  </p:cSld>
  <p:clrMap bg1="dk1" tx1="lt1" bg2="dk2" tx2="lt2" accent1="accent1" accent2="accent2" accent3="accent3" accent4="accent4" accent5="accent5" accent6="accent6" hlink="hlink" folHlink="folHlink"/>
  <p:sldLayoutIdLst>
    <p:sldLayoutId id="2147484811" r:id="rId1"/>
    <p:sldLayoutId id="2147484812" r:id="rId2"/>
    <p:sldLayoutId id="2147484813" r:id="rId3"/>
    <p:sldLayoutId id="2147484814" r:id="rId4"/>
    <p:sldLayoutId id="2147484815" r:id="rId5"/>
    <p:sldLayoutId id="2147484816" r:id="rId6"/>
    <p:sldLayoutId id="2147484817" r:id="rId7"/>
    <p:sldLayoutId id="2147484818" r:id="rId8"/>
    <p:sldLayoutId id="2147484819" r:id="rId9"/>
    <p:sldLayoutId id="2147484820" r:id="rId10"/>
    <p:sldLayoutId id="2147484821" r:id="rId11"/>
    <p:sldLayoutId id="2147484822" r:id="rId12"/>
  </p:sldLayoutIdLst>
  <p:txStyles>
    <p:titleStyle>
      <a:lvl1pPr algn="l" rtl="0" eaLnBrk="0" fontAlgn="base" hangingPunct="0">
        <a:spcBef>
          <a:spcPct val="0"/>
        </a:spcBef>
        <a:spcAft>
          <a:spcPct val="0"/>
        </a:spcAft>
        <a:defRPr sz="4400" i="1"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i="1">
          <a:solidFill>
            <a:schemeClr val="tx2"/>
          </a:solidFill>
          <a:effectLst>
            <a:outerShdw blurRad="38100" dist="38100" dir="2700000" algn="tl">
              <a:srgbClr val="000000"/>
            </a:outerShdw>
          </a:effectLst>
          <a:latin typeface="Book Antiqua" pitchFamily="18" charset="0"/>
        </a:defRPr>
      </a:lvl2pPr>
      <a:lvl3pPr algn="l" rtl="0" eaLnBrk="0" fontAlgn="base" hangingPunct="0">
        <a:spcBef>
          <a:spcPct val="0"/>
        </a:spcBef>
        <a:spcAft>
          <a:spcPct val="0"/>
        </a:spcAft>
        <a:defRPr sz="4400" i="1">
          <a:solidFill>
            <a:schemeClr val="tx2"/>
          </a:solidFill>
          <a:effectLst>
            <a:outerShdw blurRad="38100" dist="38100" dir="2700000" algn="tl">
              <a:srgbClr val="000000"/>
            </a:outerShdw>
          </a:effectLst>
          <a:latin typeface="Book Antiqua" pitchFamily="18" charset="0"/>
        </a:defRPr>
      </a:lvl3pPr>
      <a:lvl4pPr algn="l" rtl="0" eaLnBrk="0" fontAlgn="base" hangingPunct="0">
        <a:spcBef>
          <a:spcPct val="0"/>
        </a:spcBef>
        <a:spcAft>
          <a:spcPct val="0"/>
        </a:spcAft>
        <a:defRPr sz="4400" i="1">
          <a:solidFill>
            <a:schemeClr val="tx2"/>
          </a:solidFill>
          <a:effectLst>
            <a:outerShdw blurRad="38100" dist="38100" dir="2700000" algn="tl">
              <a:srgbClr val="000000"/>
            </a:outerShdw>
          </a:effectLst>
          <a:latin typeface="Book Antiqua" pitchFamily="18" charset="0"/>
        </a:defRPr>
      </a:lvl4pPr>
      <a:lvl5pPr algn="l" rtl="0" eaLnBrk="0" fontAlgn="base" hangingPunct="0">
        <a:spcBef>
          <a:spcPct val="0"/>
        </a:spcBef>
        <a:spcAft>
          <a:spcPct val="0"/>
        </a:spcAft>
        <a:defRPr sz="4400" i="1">
          <a:solidFill>
            <a:schemeClr val="tx2"/>
          </a:solidFill>
          <a:effectLst>
            <a:outerShdw blurRad="38100" dist="38100" dir="2700000" algn="tl">
              <a:srgbClr val="000000"/>
            </a:outerShdw>
          </a:effectLst>
          <a:latin typeface="Book Antiqua" pitchFamily="18" charset="0"/>
        </a:defRPr>
      </a:lvl5pPr>
      <a:lvl6pPr marL="457200" algn="l" rtl="0" fontAlgn="base">
        <a:spcBef>
          <a:spcPct val="0"/>
        </a:spcBef>
        <a:spcAft>
          <a:spcPct val="0"/>
        </a:spcAft>
        <a:defRPr sz="4400" i="1">
          <a:solidFill>
            <a:schemeClr val="tx2"/>
          </a:solidFill>
          <a:effectLst>
            <a:outerShdw blurRad="38100" dist="38100" dir="2700000" algn="tl">
              <a:srgbClr val="000000"/>
            </a:outerShdw>
          </a:effectLst>
          <a:latin typeface="Book Antiqua" pitchFamily="18" charset="0"/>
        </a:defRPr>
      </a:lvl6pPr>
      <a:lvl7pPr marL="914400" algn="l" rtl="0" fontAlgn="base">
        <a:spcBef>
          <a:spcPct val="0"/>
        </a:spcBef>
        <a:spcAft>
          <a:spcPct val="0"/>
        </a:spcAft>
        <a:defRPr sz="4400" i="1">
          <a:solidFill>
            <a:schemeClr val="tx2"/>
          </a:solidFill>
          <a:effectLst>
            <a:outerShdw blurRad="38100" dist="38100" dir="2700000" algn="tl">
              <a:srgbClr val="000000"/>
            </a:outerShdw>
          </a:effectLst>
          <a:latin typeface="Book Antiqua" pitchFamily="18" charset="0"/>
        </a:defRPr>
      </a:lvl7pPr>
      <a:lvl8pPr marL="1371600" algn="l" rtl="0" fontAlgn="base">
        <a:spcBef>
          <a:spcPct val="0"/>
        </a:spcBef>
        <a:spcAft>
          <a:spcPct val="0"/>
        </a:spcAft>
        <a:defRPr sz="4400" i="1">
          <a:solidFill>
            <a:schemeClr val="tx2"/>
          </a:solidFill>
          <a:effectLst>
            <a:outerShdw blurRad="38100" dist="38100" dir="2700000" algn="tl">
              <a:srgbClr val="000000"/>
            </a:outerShdw>
          </a:effectLst>
          <a:latin typeface="Book Antiqua" pitchFamily="18" charset="0"/>
        </a:defRPr>
      </a:lvl8pPr>
      <a:lvl9pPr marL="1828800" algn="l" rtl="0" fontAlgn="base">
        <a:spcBef>
          <a:spcPct val="0"/>
        </a:spcBef>
        <a:spcAft>
          <a:spcPct val="0"/>
        </a:spcAft>
        <a:defRPr sz="4400" i="1">
          <a:solidFill>
            <a:schemeClr val="tx2"/>
          </a:solidFill>
          <a:effectLst>
            <a:outerShdw blurRad="38100" dist="38100" dir="2700000" algn="tl">
              <a:srgbClr val="000000"/>
            </a:outerShdw>
          </a:effectLst>
          <a:latin typeface="Book Antiqua" pitchFamily="18" charset="0"/>
        </a:defRPr>
      </a:lvl9pPr>
    </p:titleStyle>
    <p:bodyStyle>
      <a:lvl1pPr marL="342900" indent="-342900" algn="l" rtl="0" eaLnBrk="0" fontAlgn="base" hangingPunct="0">
        <a:spcBef>
          <a:spcPct val="20000"/>
        </a:spcBef>
        <a:spcAft>
          <a:spcPct val="0"/>
        </a:spcAft>
        <a:buClr>
          <a:schemeClr val="accent2"/>
        </a:buClr>
        <a:buSzPct val="75000"/>
        <a:buFont typeface="Monotype Sorts"/>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SzPct val="10000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2"/>
        </a:buClr>
        <a:buSzPct val="100000"/>
        <a:buChar char="»"/>
        <a:defRPr sz="2400" kern="1200">
          <a:solidFill>
            <a:schemeClr val="tx1"/>
          </a:solidFill>
          <a:latin typeface="+mn-lt"/>
          <a:ea typeface="+mn-ea"/>
          <a:cs typeface="+mn-cs"/>
        </a:defRPr>
      </a:lvl3pPr>
      <a:lvl4pPr marL="1562100" indent="-228600" algn="l" rtl="0" eaLnBrk="0" fontAlgn="base" hangingPunct="0">
        <a:spcBef>
          <a:spcPct val="20000"/>
        </a:spcBef>
        <a:spcAft>
          <a:spcPct val="0"/>
        </a:spcAft>
        <a:buClr>
          <a:schemeClr val="accent2"/>
        </a:buClr>
        <a:buSzPct val="63000"/>
        <a:buFont typeface="Monotype Sorts"/>
        <a:buChar char="l"/>
        <a:defRPr sz="2000" kern="1200">
          <a:solidFill>
            <a:schemeClr val="tx1"/>
          </a:solidFill>
          <a:latin typeface="+mn-lt"/>
          <a:ea typeface="+mn-ea"/>
          <a:cs typeface="+mn-cs"/>
        </a:defRPr>
      </a:lvl4pPr>
      <a:lvl5pPr marL="1981200" indent="-228600" algn="l" rtl="0" eaLnBrk="0" fontAlgn="base" hangingPunct="0">
        <a:spcBef>
          <a:spcPct val="20000"/>
        </a:spcBef>
        <a:spcAft>
          <a:spcPct val="0"/>
        </a:spcAft>
        <a:buClr>
          <a:schemeClr val="accent1"/>
        </a:buClr>
        <a:buSzPct val="10000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36000"/>
            <a:lum/>
          </a:blip>
          <a:srcRect/>
          <a:tile tx="0" ty="0" sx="83000" sy="78000" flip="none" algn="tl"/>
        </a:blipFill>
        <a:effectLst/>
      </p:bgPr>
    </p:bg>
    <p:spTree>
      <p:nvGrpSpPr>
        <p:cNvPr id="1" name=""/>
        <p:cNvGrpSpPr/>
        <p:nvPr/>
      </p:nvGrpSpPr>
      <p:grpSpPr>
        <a:xfrm>
          <a:off x="0" y="0"/>
          <a:ext cx="0" cy="0"/>
          <a:chOff x="0" y="0"/>
          <a:chExt cx="0" cy="0"/>
        </a:xfrm>
      </p:grpSpPr>
      <p:sp>
        <p:nvSpPr>
          <p:cNvPr id="7" name="Rettangolo 6"/>
          <p:cNvSpPr/>
          <p:nvPr/>
        </p:nvSpPr>
        <p:spPr>
          <a:xfrm>
            <a:off x="0" y="0"/>
            <a:ext cx="365125" cy="6854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8" name="Rettangolo 7"/>
          <p:cNvSpPr/>
          <p:nvPr/>
        </p:nvSpPr>
        <p:spPr>
          <a:xfrm>
            <a:off x="255588" y="5046663"/>
            <a:ext cx="73025" cy="1692275"/>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9" name="Rettangolo 8"/>
          <p:cNvSpPr/>
          <p:nvPr/>
        </p:nvSpPr>
        <p:spPr>
          <a:xfrm>
            <a:off x="255588" y="4797425"/>
            <a:ext cx="73025"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0" name="Rettangolo 9"/>
          <p:cNvSpPr/>
          <p:nvPr/>
        </p:nvSpPr>
        <p:spPr>
          <a:xfrm>
            <a:off x="255588" y="4637088"/>
            <a:ext cx="73025" cy="138112"/>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1" name="Rettangolo 10"/>
          <p:cNvSpPr/>
          <p:nvPr/>
        </p:nvSpPr>
        <p:spPr>
          <a:xfrm>
            <a:off x="255588" y="4541838"/>
            <a:ext cx="73025" cy="746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2" name="Rettangolo 11"/>
          <p:cNvSpPr/>
          <p:nvPr/>
        </p:nvSpPr>
        <p:spPr>
          <a:xfrm>
            <a:off x="309563" y="681038"/>
            <a:ext cx="46037"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5" name="Rettangolo 14"/>
          <p:cNvSpPr/>
          <p:nvPr/>
        </p:nvSpPr>
        <p:spPr>
          <a:xfrm>
            <a:off x="268288" y="681038"/>
            <a:ext cx="28575"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16" name="Rettangolo 15"/>
          <p:cNvSpPr/>
          <p:nvPr/>
        </p:nvSpPr>
        <p:spPr>
          <a:xfrm>
            <a:off x="249238" y="681038"/>
            <a:ext cx="9525"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7" name="Rettangolo 16"/>
          <p:cNvSpPr/>
          <p:nvPr/>
        </p:nvSpPr>
        <p:spPr>
          <a:xfrm>
            <a:off x="222250" y="681038"/>
            <a:ext cx="7938"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2" name="Segnaposto titolo 21"/>
          <p:cNvSpPr>
            <a:spLocks noGrp="1"/>
          </p:cNvSpPr>
          <p:nvPr>
            <p:ph type="title"/>
          </p:nvPr>
        </p:nvSpPr>
        <p:spPr>
          <a:xfrm>
            <a:off x="914400" y="512763"/>
            <a:ext cx="7772400" cy="914400"/>
          </a:xfrm>
          <a:prstGeom prst="rect">
            <a:avLst/>
          </a:prstGeom>
        </p:spPr>
        <p:txBody>
          <a:bodyPr vert="horz" anchor="t">
            <a:noAutofit/>
          </a:bodyPr>
          <a:lstStyle>
            <a:extLst/>
          </a:lstStyle>
          <a:p>
            <a:r>
              <a:rPr lang="it-IT" smtClean="0"/>
              <a:t>Fare clic per modificare lo stile del titolo</a:t>
            </a:r>
            <a:endParaRPr lang="en-US"/>
          </a:p>
        </p:txBody>
      </p:sp>
      <p:sp>
        <p:nvSpPr>
          <p:cNvPr id="2060" name="Segnaposto testo 12"/>
          <p:cNvSpPr>
            <a:spLocks noGrp="1"/>
          </p:cNvSpPr>
          <p:nvPr>
            <p:ph type="body" idx="1"/>
          </p:nvPr>
        </p:nvSpPr>
        <p:spPr bwMode="auto">
          <a:xfrm>
            <a:off x="914400" y="178435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smtClean="0"/>
          </a:p>
        </p:txBody>
      </p:sp>
      <p:sp>
        <p:nvSpPr>
          <p:cNvPr id="14" name="Segnaposto data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latin typeface="Arial" charset="0"/>
              </a:defRPr>
            </a:lvl1pPr>
            <a:extLst/>
          </a:lstStyle>
          <a:p>
            <a:pPr>
              <a:defRPr/>
            </a:pPr>
            <a:fld id="{0804B6D6-329E-4C4E-8CD5-4414F1BE113B}" type="datetimeFigureOut">
              <a:rPr lang="en-US"/>
              <a:pPr>
                <a:defRPr/>
              </a:pPr>
              <a:t>6/7/2012</a:t>
            </a:fld>
            <a:endParaRPr lang="en-US" dirty="0"/>
          </a:p>
        </p:txBody>
      </p:sp>
      <p:sp>
        <p:nvSpPr>
          <p:cNvPr id="3" name="Segnaposto piè di pagina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latin typeface="Arial" charset="0"/>
              </a:defRPr>
            </a:lvl1pPr>
            <a:extLst/>
          </a:lstStyle>
          <a:p>
            <a:pPr>
              <a:defRPr/>
            </a:pPr>
            <a:endParaRPr lang="en-US"/>
          </a:p>
        </p:txBody>
      </p:sp>
      <p:sp>
        <p:nvSpPr>
          <p:cNvPr id="23" name="Segnaposto numero diapositiva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latin typeface="Arial" charset="0"/>
              </a:defRPr>
            </a:lvl1pPr>
            <a:extLst/>
          </a:lstStyle>
          <a:p>
            <a:pPr>
              <a:defRPr/>
            </a:pPr>
            <a:fld id="{864E9263-02FB-4B25-AF00-CA948C7FE859}" type="slidenum">
              <a:rPr lang="en-US"/>
              <a:pPr>
                <a:defRPr/>
              </a:pPr>
              <a:t>‹N›</a:t>
            </a:fld>
            <a:endParaRPr lang="en-US"/>
          </a:p>
        </p:txBody>
      </p:sp>
    </p:spTree>
  </p:cSld>
  <p:clrMap bg1="dk1" tx1="lt1" bg2="dk2" tx2="lt2" accent1="accent1" accent2="accent2" accent3="accent3" accent4="accent4" accent5="accent5" accent6="accent6" hlink="hlink" folHlink="folHlink"/>
  <p:sldLayoutIdLst>
    <p:sldLayoutId id="2147484823" r:id="rId1"/>
    <p:sldLayoutId id="2147484824" r:id="rId2"/>
    <p:sldLayoutId id="2147484825" r:id="rId3"/>
    <p:sldLayoutId id="2147484826" r:id="rId4"/>
    <p:sldLayoutId id="2147484827" r:id="rId5"/>
    <p:sldLayoutId id="2147484828" r:id="rId6"/>
    <p:sldLayoutId id="2147484829" r:id="rId7"/>
    <p:sldLayoutId id="2147484830" r:id="rId8"/>
    <p:sldLayoutId id="2147484831" r:id="rId9"/>
    <p:sldLayoutId id="2147484832" r:id="rId10"/>
    <p:sldLayoutId id="2147484833" r:id="rId11"/>
  </p:sldLayoutIdLst>
  <p:txStyles>
    <p:titleStyle>
      <a:lvl1pPr algn="l" rtl="0" eaLnBrk="0" fontAlgn="base" hangingPunct="0">
        <a:spcBef>
          <a:spcPct val="0"/>
        </a:spcBef>
        <a:spcAft>
          <a:spcPct val="0"/>
        </a:spcAft>
        <a:defRPr sz="4000" kern="1200" spc="-100">
          <a:solidFill>
            <a:srgbClr val="FAE0EC"/>
          </a:solidFill>
          <a:latin typeface="+mj-lt"/>
          <a:ea typeface="+mj-ea"/>
          <a:cs typeface="+mj-cs"/>
        </a:defRPr>
      </a:lvl1pPr>
      <a:lvl2pPr algn="l" rtl="0" eaLnBrk="0" fontAlgn="base" hangingPunct="0">
        <a:spcBef>
          <a:spcPct val="0"/>
        </a:spcBef>
        <a:spcAft>
          <a:spcPct val="0"/>
        </a:spcAft>
        <a:defRPr sz="4000">
          <a:solidFill>
            <a:srgbClr val="FAE0EC"/>
          </a:solidFill>
          <a:latin typeface="Consolas" pitchFamily="49" charset="0"/>
        </a:defRPr>
      </a:lvl2pPr>
      <a:lvl3pPr algn="l" rtl="0" eaLnBrk="0" fontAlgn="base" hangingPunct="0">
        <a:spcBef>
          <a:spcPct val="0"/>
        </a:spcBef>
        <a:spcAft>
          <a:spcPct val="0"/>
        </a:spcAft>
        <a:defRPr sz="4000">
          <a:solidFill>
            <a:srgbClr val="FAE0EC"/>
          </a:solidFill>
          <a:latin typeface="Consolas" pitchFamily="49" charset="0"/>
        </a:defRPr>
      </a:lvl3pPr>
      <a:lvl4pPr algn="l" rtl="0" eaLnBrk="0" fontAlgn="base" hangingPunct="0">
        <a:spcBef>
          <a:spcPct val="0"/>
        </a:spcBef>
        <a:spcAft>
          <a:spcPct val="0"/>
        </a:spcAft>
        <a:defRPr sz="4000">
          <a:solidFill>
            <a:srgbClr val="FAE0EC"/>
          </a:solidFill>
          <a:latin typeface="Consolas" pitchFamily="49" charset="0"/>
        </a:defRPr>
      </a:lvl4pPr>
      <a:lvl5pPr algn="l" rtl="0" eaLnBrk="0" fontAlgn="base" hangingPunct="0">
        <a:spcBef>
          <a:spcPct val="0"/>
        </a:spcBef>
        <a:spcAft>
          <a:spcPct val="0"/>
        </a:spcAft>
        <a:defRPr sz="4000">
          <a:solidFill>
            <a:srgbClr val="FAE0EC"/>
          </a:solidFill>
          <a:latin typeface="Consolas" pitchFamily="49" charset="0"/>
        </a:defRPr>
      </a:lvl5pPr>
      <a:lvl6pPr marL="457200" algn="l" rtl="0" fontAlgn="base">
        <a:spcBef>
          <a:spcPct val="0"/>
        </a:spcBef>
        <a:spcAft>
          <a:spcPct val="0"/>
        </a:spcAft>
        <a:defRPr sz="4000">
          <a:solidFill>
            <a:srgbClr val="FAE0EC"/>
          </a:solidFill>
          <a:latin typeface="Consolas" pitchFamily="49" charset="0"/>
        </a:defRPr>
      </a:lvl6pPr>
      <a:lvl7pPr marL="914400" algn="l" rtl="0" fontAlgn="base">
        <a:spcBef>
          <a:spcPct val="0"/>
        </a:spcBef>
        <a:spcAft>
          <a:spcPct val="0"/>
        </a:spcAft>
        <a:defRPr sz="4000">
          <a:solidFill>
            <a:srgbClr val="FAE0EC"/>
          </a:solidFill>
          <a:latin typeface="Consolas" pitchFamily="49" charset="0"/>
        </a:defRPr>
      </a:lvl7pPr>
      <a:lvl8pPr marL="1371600" algn="l" rtl="0" fontAlgn="base">
        <a:spcBef>
          <a:spcPct val="0"/>
        </a:spcBef>
        <a:spcAft>
          <a:spcPct val="0"/>
        </a:spcAft>
        <a:defRPr sz="4000">
          <a:solidFill>
            <a:srgbClr val="FAE0EC"/>
          </a:solidFill>
          <a:latin typeface="Consolas" pitchFamily="49" charset="0"/>
        </a:defRPr>
      </a:lvl8pPr>
      <a:lvl9pPr marL="1828800" algn="l" rtl="0" fontAlgn="base">
        <a:spcBef>
          <a:spcPct val="0"/>
        </a:spcBef>
        <a:spcAft>
          <a:spcPct val="0"/>
        </a:spcAft>
        <a:defRPr sz="4000">
          <a:solidFill>
            <a:srgbClr val="FAE0EC"/>
          </a:solidFill>
          <a:latin typeface="Consolas" pitchFamily="49" charset="0"/>
        </a:defRPr>
      </a:lvl9pPr>
      <a:extLst/>
    </p:titleStyle>
    <p:bodyStyle>
      <a:lvl1pPr marL="411163" indent="-342900" algn="l" rtl="0" eaLnBrk="0" fontAlgn="base" hangingPunct="0">
        <a:spcBef>
          <a:spcPts val="700"/>
        </a:spcBef>
        <a:spcAft>
          <a:spcPct val="0"/>
        </a:spcAft>
        <a:buClr>
          <a:schemeClr val="tx2"/>
        </a:buClr>
        <a:buSzPct val="95000"/>
        <a:buFont typeface="Wingdings" pitchFamily="2" charset="2"/>
        <a:buChar char=""/>
        <a:defRPr sz="3000" kern="1200">
          <a:solidFill>
            <a:schemeClr val="tx1"/>
          </a:solidFill>
          <a:latin typeface="+mn-lt"/>
          <a:ea typeface="+mn-ea"/>
          <a:cs typeface="+mn-cs"/>
        </a:defRPr>
      </a:lvl1pPr>
      <a:lvl2pPr marL="739775" indent="-285750" algn="l" rtl="0" eaLnBrk="0" fontAlgn="base" hangingPunct="0">
        <a:spcBef>
          <a:spcPct val="20000"/>
        </a:spcBef>
        <a:spcAft>
          <a:spcPct val="0"/>
        </a:spcAft>
        <a:buClr>
          <a:schemeClr val="accent2"/>
        </a:buClr>
        <a:buSzPct val="90000"/>
        <a:buFont typeface="Wingdings" pitchFamily="2" charset="2"/>
        <a:buChar char=""/>
        <a:defRPr sz="2600" kern="1200">
          <a:solidFill>
            <a:schemeClr val="tx1"/>
          </a:solidFill>
          <a:latin typeface="+mn-lt"/>
          <a:ea typeface="+mn-ea"/>
          <a:cs typeface="+mn-cs"/>
        </a:defRPr>
      </a:lvl2pPr>
      <a:lvl3pPr marL="995363"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260475" indent="-228600" algn="l" rtl="0" eaLnBrk="0" fontAlgn="base" hangingPunct="0">
        <a:spcBef>
          <a:spcPct val="20000"/>
        </a:spcBef>
        <a:spcAft>
          <a:spcPct val="0"/>
        </a:spcAft>
        <a:buClr>
          <a:srgbClr val="DE6C36"/>
        </a:buClr>
        <a:buFont typeface="Wingdings 3" pitchFamily="18" charset="2"/>
        <a:buChar char=""/>
        <a:defRPr sz="2200" kern="1200">
          <a:solidFill>
            <a:schemeClr val="tx1"/>
          </a:solidFill>
          <a:latin typeface="+mn-lt"/>
          <a:ea typeface="+mn-ea"/>
          <a:cs typeface="+mn-cs"/>
        </a:defRPr>
      </a:lvl4pPr>
      <a:lvl5pPr marL="1481138" indent="-209550" algn="l" rtl="0" eaLnBrk="0" fontAlgn="base" hangingPunct="0">
        <a:spcBef>
          <a:spcPct val="20000"/>
        </a:spcBef>
        <a:spcAft>
          <a:spcPct val="0"/>
        </a:spcAft>
        <a:buClr>
          <a:srgbClr val="DE6C36"/>
        </a:buClr>
        <a:buFont typeface="Wingdings 2" pitchFamily="18" charset="2"/>
        <a:buChar char=""/>
        <a:defRPr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9.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9.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9.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9.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19.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19.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19.xml"/><Relationship Id="rId5" Type="http://schemas.openxmlformats.org/officeDocument/2006/relationships/image" Target="../media/image32.png"/><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2.xml"/><Relationship Id="rId1" Type="http://schemas.openxmlformats.org/officeDocument/2006/relationships/slideLayout" Target="../slideLayouts/slideLayout19.xml"/><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3.xml"/><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5.xml"/><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6.xml"/><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7.xml"/><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8.xml"/><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9.xml"/><Relationship Id="rId1" Type="http://schemas.openxmlformats.org/officeDocument/2006/relationships/slideLayout" Target="../slideLayouts/slideLayout1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1.xml"/><Relationship Id="rId1" Type="http://schemas.openxmlformats.org/officeDocument/2006/relationships/slideLayout" Target="../slideLayouts/slideLayout19.xml"/><Relationship Id="rId4" Type="http://schemas.openxmlformats.org/officeDocument/2006/relationships/image" Target="../media/image42.png"/></Relationships>
</file>

<file path=ppt/slides/_rels/slide3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2.xml"/><Relationship Id="rId1" Type="http://schemas.openxmlformats.org/officeDocument/2006/relationships/slideLayout" Target="../slideLayouts/slideLayout19.xml"/><Relationship Id="rId4" Type="http://schemas.openxmlformats.org/officeDocument/2006/relationships/image" Target="../media/image44.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6" name="Text Box 2"/>
          <p:cNvSpPr txBox="1">
            <a:spLocks noChangeArrowheads="1"/>
          </p:cNvSpPr>
          <p:nvPr/>
        </p:nvSpPr>
        <p:spPr bwMode="ltGray">
          <a:xfrm>
            <a:off x="1524000" y="1905000"/>
            <a:ext cx="6477000" cy="1015663"/>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a:spAutoFit/>
          </a:bodyPr>
          <a:lstStyle/>
          <a:p>
            <a:pPr algn="ctr">
              <a:defRPr/>
            </a:pPr>
            <a:r>
              <a:rPr lang="it-IT" sz="2000" b="1" dirty="0"/>
              <a:t>WORKSHOP</a:t>
            </a:r>
          </a:p>
          <a:p>
            <a:pPr algn="ctr">
              <a:defRPr/>
            </a:pPr>
            <a:r>
              <a:rPr lang="it-IT" sz="2000" b="1" dirty="0"/>
              <a:t>COMPILAZIONE ED UTILIZZO DELLE SCHEDE ISTAT PER LA CERTIFICAZIONE DELLE CAUSE </a:t>
            </a:r>
            <a:r>
              <a:rPr lang="it-IT" sz="2000" b="1" dirty="0" err="1"/>
              <a:t>DI</a:t>
            </a:r>
            <a:r>
              <a:rPr lang="it-IT" sz="2000" b="1" dirty="0"/>
              <a:t> MORTE</a:t>
            </a:r>
          </a:p>
        </p:txBody>
      </p:sp>
      <p:sp>
        <p:nvSpPr>
          <p:cNvPr id="26627" name="Text Box 3"/>
          <p:cNvSpPr txBox="1">
            <a:spLocks noChangeArrowheads="1"/>
          </p:cNvSpPr>
          <p:nvPr/>
        </p:nvSpPr>
        <p:spPr bwMode="ltGray">
          <a:xfrm>
            <a:off x="1752600" y="3810000"/>
            <a:ext cx="5867400" cy="400110"/>
          </a:xfrm>
          <a:prstGeom prst="rect">
            <a:avLst/>
          </a:prstGeom>
          <a:ln>
            <a:headEnd/>
            <a:tailEnd/>
          </a:ln>
        </p:spPr>
        <p:style>
          <a:lnRef idx="1">
            <a:schemeClr val="accent5"/>
          </a:lnRef>
          <a:fillRef idx="3">
            <a:schemeClr val="accent5"/>
          </a:fillRef>
          <a:effectRef idx="2">
            <a:schemeClr val="accent5"/>
          </a:effectRef>
          <a:fontRef idx="minor">
            <a:schemeClr val="lt1"/>
          </a:fontRef>
        </p:style>
        <p:txBody>
          <a:bodyPr>
            <a:spAutoFit/>
          </a:bodyPr>
          <a:lstStyle/>
          <a:p>
            <a:pPr algn="ctr">
              <a:defRPr/>
            </a:pPr>
            <a:r>
              <a:rPr lang="it-IT" sz="2000" b="1" i="1" dirty="0"/>
              <a:t>IL RUOLO DEL MEDICO </a:t>
            </a:r>
            <a:r>
              <a:rPr lang="it-IT" sz="2000" b="1" i="1" dirty="0" err="1"/>
              <a:t>DI</a:t>
            </a:r>
            <a:r>
              <a:rPr lang="it-IT" sz="2000" b="1" i="1" dirty="0"/>
              <a:t> MEDICINA GENERALE</a:t>
            </a:r>
          </a:p>
        </p:txBody>
      </p:sp>
      <p:sp>
        <p:nvSpPr>
          <p:cNvPr id="29700" name="CasellaDiTesto 4"/>
          <p:cNvSpPr txBox="1">
            <a:spLocks noChangeArrowheads="1"/>
          </p:cNvSpPr>
          <p:nvPr/>
        </p:nvSpPr>
        <p:spPr bwMode="auto">
          <a:xfrm>
            <a:off x="3223508" y="855440"/>
            <a:ext cx="4050961" cy="392581"/>
          </a:xfrm>
          <a:prstGeom prst="rect">
            <a:avLst/>
          </a:prstGeom>
          <a:ln>
            <a:headEnd/>
            <a:tailEnd/>
          </a:ln>
        </p:spPr>
        <p:style>
          <a:lnRef idx="3">
            <a:schemeClr val="lt1"/>
          </a:lnRef>
          <a:fillRef idx="1">
            <a:schemeClr val="accent1"/>
          </a:fillRef>
          <a:effectRef idx="1">
            <a:schemeClr val="accent1"/>
          </a:effectRef>
          <a:fontRef idx="minor">
            <a:schemeClr val="lt1"/>
          </a:fontRef>
        </p:style>
        <p:txBody>
          <a:bodyPr wrap="none">
            <a:spAutoFit/>
          </a:bodyPr>
          <a:lstStyle/>
          <a:p>
            <a:pPr>
              <a:defRPr/>
            </a:pPr>
            <a:r>
              <a:rPr lang="it-IT" sz="2000" b="1"/>
              <a:t>Ariano Irpino 30 Novembre 2007</a:t>
            </a:r>
          </a:p>
        </p:txBody>
      </p:sp>
      <p:sp>
        <p:nvSpPr>
          <p:cNvPr id="6" name="Text Box 8"/>
          <p:cNvSpPr txBox="1">
            <a:spLocks noChangeArrowheads="1"/>
          </p:cNvSpPr>
          <p:nvPr/>
        </p:nvSpPr>
        <p:spPr bwMode="auto">
          <a:xfrm>
            <a:off x="5000625" y="5643563"/>
            <a:ext cx="4143375" cy="857271"/>
          </a:xfrm>
          <a:prstGeom prst="rect">
            <a:avLst/>
          </a:prstGeom>
          <a:ln>
            <a:headEnd/>
            <a:tailEnd/>
          </a:ln>
        </p:spPr>
        <p:style>
          <a:lnRef idx="0">
            <a:schemeClr val="accent5"/>
          </a:lnRef>
          <a:fillRef idx="3">
            <a:schemeClr val="accent5"/>
          </a:fillRef>
          <a:effectRef idx="3">
            <a:schemeClr val="accent5"/>
          </a:effectRef>
          <a:fontRef idx="minor">
            <a:schemeClr val="lt1"/>
          </a:fontRef>
        </p:style>
        <p:txBody>
          <a:bodyPr/>
          <a:lstStyle/>
          <a:p>
            <a:pPr algn="ctr" eaLnBrk="0" hangingPunct="0">
              <a:defRPr/>
            </a:pPr>
            <a:r>
              <a:rPr lang="it-IT" b="1" dirty="0">
                <a:solidFill>
                  <a:schemeClr val="bg1"/>
                </a:solidFill>
                <a:latin typeface="Calibri" pitchFamily="34" charset="0"/>
              </a:rPr>
              <a:t>Saverio </a:t>
            </a:r>
            <a:r>
              <a:rPr lang="it-IT" b="1" dirty="0" err="1">
                <a:solidFill>
                  <a:schemeClr val="bg1"/>
                </a:solidFill>
                <a:latin typeface="Calibri" pitchFamily="34" charset="0"/>
              </a:rPr>
              <a:t>Genua</a:t>
            </a:r>
            <a:endParaRPr lang="it-IT" b="1" dirty="0">
              <a:solidFill>
                <a:schemeClr val="bg1"/>
              </a:solidFill>
              <a:latin typeface="Calibri" pitchFamily="34" charset="0"/>
            </a:endParaRPr>
          </a:p>
          <a:p>
            <a:pPr algn="ctr" eaLnBrk="0" hangingPunct="0">
              <a:defRPr/>
            </a:pPr>
            <a:r>
              <a:rPr lang="it-IT" sz="1400" b="1" dirty="0" err="1">
                <a:solidFill>
                  <a:schemeClr val="bg1"/>
                </a:solidFill>
                <a:latin typeface="Calibri" pitchFamily="34" charset="0"/>
              </a:rPr>
              <a:t>M.M.G.</a:t>
            </a:r>
            <a:r>
              <a:rPr lang="it-IT" sz="1400" b="1" dirty="0">
                <a:solidFill>
                  <a:schemeClr val="bg1"/>
                </a:solidFill>
                <a:latin typeface="Calibri" pitchFamily="34" charset="0"/>
              </a:rPr>
              <a:t> Fiduciario FIMMG ASL AV1</a:t>
            </a:r>
          </a:p>
          <a:p>
            <a:pPr algn="ctr" eaLnBrk="0" hangingPunct="0">
              <a:defRPr/>
            </a:pPr>
            <a:r>
              <a:rPr lang="it-IT" sz="1400" b="1" dirty="0">
                <a:solidFill>
                  <a:schemeClr val="bg1"/>
                </a:solidFill>
                <a:latin typeface="Calibri" pitchFamily="34" charset="0"/>
              </a:rPr>
              <a:t>Presidente Comitato Etico ASL AV1</a:t>
            </a:r>
          </a:p>
          <a:p>
            <a:pPr algn="ctr" eaLnBrk="0" hangingPunct="0">
              <a:defRPr/>
            </a:pPr>
            <a:endParaRPr lang="it-IT" b="1" dirty="0">
              <a:solidFill>
                <a:schemeClr val="bg1"/>
              </a:solidFill>
              <a:latin typeface="Calibri" pitchFamily="34" charset="0"/>
            </a:endParaRPr>
          </a:p>
          <a:p>
            <a:pPr algn="ctr" eaLnBrk="0" hangingPunct="0">
              <a:defRPr/>
            </a:pPr>
            <a:endParaRPr lang="it-IT" b="1" dirty="0">
              <a:solidFill>
                <a:schemeClr val="bg1"/>
              </a:solidFill>
              <a:latin typeface="Calibri" pitchFamily="34" charset="0"/>
            </a:endParaRPr>
          </a:p>
        </p:txBody>
      </p:sp>
      <p:pic>
        <p:nvPicPr>
          <p:cNvPr id="26634" name="Picture 8" descr="C:\Documents and Settings\All Users\Documenti\OLD DOC\FIMMG\LEGISLAZIONE\ACCORDI REGIONALI\ACCORDOLOMBARDIA-file\Fimmg1Logo.gif"/>
          <p:cNvPicPr>
            <a:picLocks noChangeAspect="1" noChangeArrowheads="1"/>
          </p:cNvPicPr>
          <p:nvPr/>
        </p:nvPicPr>
        <p:blipFill>
          <a:blip r:embed="rId3" cstate="print"/>
          <a:srcRect/>
          <a:stretch>
            <a:fillRect/>
          </a:stretch>
        </p:blipFill>
        <p:spPr bwMode="auto">
          <a:xfrm>
            <a:off x="3571875" y="5857875"/>
            <a:ext cx="1357313" cy="398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2" name="Rettangolo 1"/>
          <p:cNvSpPr>
            <a:spLocks noChangeArrowheads="1"/>
          </p:cNvSpPr>
          <p:nvPr/>
        </p:nvSpPr>
        <p:spPr bwMode="auto">
          <a:xfrm>
            <a:off x="514314" y="293991"/>
            <a:ext cx="8122203" cy="434162"/>
          </a:xfrm>
          <a:prstGeom prst="rect">
            <a:avLst/>
          </a:prstGeom>
          <a:ln>
            <a:headEnd/>
            <a:tailEnd/>
          </a:ln>
        </p:spPr>
        <p:style>
          <a:lnRef idx="3">
            <a:schemeClr val="lt1"/>
          </a:lnRef>
          <a:fillRef idx="1">
            <a:schemeClr val="accent1"/>
          </a:fillRef>
          <a:effectRef idx="1">
            <a:schemeClr val="accent1"/>
          </a:effectRef>
          <a:fontRef idx="minor">
            <a:schemeClr val="lt1"/>
          </a:fontRef>
        </p:style>
        <p:txBody>
          <a:bodyPr wrap="none">
            <a:spAutoFit/>
          </a:bodyPr>
          <a:lstStyle/>
          <a:p>
            <a:pPr>
              <a:defRPr/>
            </a:pPr>
            <a:r>
              <a:rPr lang="it-IT" sz="2000" b="1" dirty="0"/>
              <a:t>Cosa deve fare il medico di famiglia in occasione di un decesso?</a:t>
            </a:r>
          </a:p>
        </p:txBody>
      </p:sp>
      <p:sp>
        <p:nvSpPr>
          <p:cNvPr id="30723" name="Rettangolo 2"/>
          <p:cNvSpPr>
            <a:spLocks noChangeArrowheads="1"/>
          </p:cNvSpPr>
          <p:nvPr/>
        </p:nvSpPr>
        <p:spPr bwMode="auto">
          <a:xfrm>
            <a:off x="428596" y="4214818"/>
            <a:ext cx="8286750" cy="2246769"/>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spAutoFit/>
          </a:bodyPr>
          <a:lstStyle/>
          <a:p>
            <a:pPr algn="just">
              <a:defRPr/>
            </a:pPr>
            <a:r>
              <a:rPr lang="it-IT" sz="2000" b="1" dirty="0"/>
              <a:t>il MEDICO </a:t>
            </a:r>
            <a:r>
              <a:rPr lang="it-IT" sz="2000" b="1" dirty="0" err="1"/>
              <a:t>DI</a:t>
            </a:r>
            <a:r>
              <a:rPr lang="it-IT" sz="2000" b="1" dirty="0"/>
              <a:t> FAMIGLIA opera in doppia veste: </a:t>
            </a:r>
          </a:p>
          <a:p>
            <a:pPr algn="just">
              <a:defRPr/>
            </a:pPr>
            <a:endParaRPr lang="it-IT" sz="2000" b="1" dirty="0"/>
          </a:p>
          <a:p>
            <a:pPr algn="just">
              <a:buFont typeface="Arial" pitchFamily="34" charset="0"/>
              <a:buChar char="•"/>
              <a:defRPr/>
            </a:pPr>
            <a:r>
              <a:rPr lang="it-IT" sz="2000" b="1" dirty="0"/>
              <a:t>come Medico in quanto tale (ed è tenuto a rispettare gli obblighi legali e deontologici che riguardano la generalità dei Sanitari) </a:t>
            </a:r>
          </a:p>
          <a:p>
            <a:pPr algn="just">
              <a:defRPr/>
            </a:pPr>
            <a:endParaRPr lang="it-IT" sz="2000" b="1" dirty="0"/>
          </a:p>
          <a:p>
            <a:pPr algn="just">
              <a:buFont typeface="Arial" pitchFamily="34" charset="0"/>
              <a:buChar char="•"/>
              <a:defRPr/>
            </a:pPr>
            <a:r>
              <a:rPr lang="it-IT" sz="2000" b="1" dirty="0"/>
              <a:t>come Medico Convenzionato con il SSN (e sotto questo aspetto valgono le regole della Convenzione).</a:t>
            </a:r>
          </a:p>
        </p:txBody>
      </p:sp>
      <p:sp>
        <p:nvSpPr>
          <p:cNvPr id="9" name="Rettangolo 8"/>
          <p:cNvSpPr/>
          <p:nvPr/>
        </p:nvSpPr>
        <p:spPr>
          <a:xfrm>
            <a:off x="500034" y="1500174"/>
            <a:ext cx="8072494" cy="1200329"/>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pPr algn="ctr">
              <a:defRPr/>
            </a:pPr>
            <a:r>
              <a:rPr lang="it-IT" sz="2400" b="1" dirty="0"/>
              <a:t>Le disposizioni legislative vigenti </a:t>
            </a:r>
            <a:r>
              <a:rPr lang="it-IT" sz="2400" b="1" u="sng" dirty="0"/>
              <a:t>non stabiliscono l’obbligo dell’intervento di un medico</a:t>
            </a:r>
            <a:r>
              <a:rPr lang="it-IT" sz="2400" b="1" dirty="0"/>
              <a:t> nelle immediatezze del decesso di una persona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0723"/>
                                        </p:tgtEl>
                                        <p:attrNameLst>
                                          <p:attrName>style.visibility</p:attrName>
                                        </p:attrNameLst>
                                      </p:cBhvr>
                                      <p:to>
                                        <p:strVal val="visible"/>
                                      </p:to>
                                    </p:set>
                                    <p:anim calcmode="lin" valueType="num">
                                      <p:cBhvr>
                                        <p:cTn id="7" dur="500" fill="hold"/>
                                        <p:tgtEl>
                                          <p:spTgt spid="30723"/>
                                        </p:tgtEl>
                                        <p:attrNameLst>
                                          <p:attrName>ppt_w</p:attrName>
                                        </p:attrNameLst>
                                      </p:cBhvr>
                                      <p:tavLst>
                                        <p:tav tm="0">
                                          <p:val>
                                            <p:fltVal val="0"/>
                                          </p:val>
                                        </p:tav>
                                        <p:tav tm="100000">
                                          <p:val>
                                            <p:strVal val="#ppt_w"/>
                                          </p:val>
                                        </p:tav>
                                      </p:tavLst>
                                    </p:anim>
                                    <p:anim calcmode="lin" valueType="num">
                                      <p:cBhvr>
                                        <p:cTn id="8" dur="500" fill="hold"/>
                                        <p:tgtEl>
                                          <p:spTgt spid="30723"/>
                                        </p:tgtEl>
                                        <p:attrNameLst>
                                          <p:attrName>ppt_h</p:attrName>
                                        </p:attrNameLst>
                                      </p:cBhvr>
                                      <p:tavLst>
                                        <p:tav tm="0">
                                          <p:val>
                                            <p:fltVal val="0"/>
                                          </p:val>
                                        </p:tav>
                                        <p:tav tm="100000">
                                          <p:val>
                                            <p:strVal val="#ppt_h"/>
                                          </p:val>
                                        </p:tav>
                                      </p:tavLst>
                                    </p:anim>
                                    <p:animEffect transition="in" filter="fade">
                                      <p:cBhvr>
                                        <p:cTn id="9" dur="500"/>
                                        <p:tgtEl>
                                          <p:spTgt spid="307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ttangolo 1"/>
          <p:cNvSpPr>
            <a:spLocks noChangeArrowheads="1"/>
          </p:cNvSpPr>
          <p:nvPr/>
        </p:nvSpPr>
        <p:spPr bwMode="auto">
          <a:xfrm>
            <a:off x="428625" y="4572000"/>
            <a:ext cx="8072438" cy="461963"/>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spAutoFit/>
          </a:bodyPr>
          <a:lstStyle/>
          <a:p>
            <a:pPr algn="just">
              <a:buFont typeface="Arial" pitchFamily="34" charset="0"/>
              <a:buChar char="•"/>
              <a:defRPr/>
            </a:pPr>
            <a:r>
              <a:rPr lang="it-IT" sz="2400" b="1" dirty="0">
                <a:solidFill>
                  <a:schemeClr val="tx1"/>
                </a:solidFill>
              </a:rPr>
              <a:t> la CONFERMA DELLO STATO </a:t>
            </a:r>
            <a:r>
              <a:rPr lang="it-IT" sz="2400" b="1" dirty="0" err="1">
                <a:solidFill>
                  <a:schemeClr val="tx1"/>
                </a:solidFill>
              </a:rPr>
              <a:t>DI</a:t>
            </a:r>
            <a:r>
              <a:rPr lang="it-IT" sz="2400" b="1" dirty="0">
                <a:solidFill>
                  <a:schemeClr val="tx1"/>
                </a:solidFill>
              </a:rPr>
              <a:t> MORTE</a:t>
            </a:r>
          </a:p>
        </p:txBody>
      </p:sp>
      <p:sp>
        <p:nvSpPr>
          <p:cNvPr id="3" name="Rettangolo 2"/>
          <p:cNvSpPr/>
          <p:nvPr/>
        </p:nvSpPr>
        <p:spPr>
          <a:xfrm>
            <a:off x="285720" y="714356"/>
            <a:ext cx="8501122" cy="400110"/>
          </a:xfrm>
          <a:prstGeom prst="rect">
            <a:avLst/>
          </a:prstGeom>
        </p:spPr>
        <p:style>
          <a:lnRef idx="0">
            <a:schemeClr val="dk1"/>
          </a:lnRef>
          <a:fillRef idx="3">
            <a:schemeClr val="dk1"/>
          </a:fillRef>
          <a:effectRef idx="3">
            <a:schemeClr val="dk1"/>
          </a:effectRef>
          <a:fontRef idx="minor">
            <a:schemeClr val="lt1"/>
          </a:fontRef>
        </p:style>
        <p:txBody>
          <a:bodyPr>
            <a:spAutoFit/>
          </a:bodyPr>
          <a:lstStyle/>
          <a:p>
            <a:pPr algn="ctr">
              <a:defRPr/>
            </a:pPr>
            <a:r>
              <a:rPr lang="it-IT" sz="2000" b="1" dirty="0"/>
              <a:t>Gli atti medici richiesti dopo il decesso di una persona sono tre: </a:t>
            </a:r>
          </a:p>
        </p:txBody>
      </p:sp>
      <p:sp>
        <p:nvSpPr>
          <p:cNvPr id="4" name="Rettangolo 3"/>
          <p:cNvSpPr/>
          <p:nvPr/>
        </p:nvSpPr>
        <p:spPr>
          <a:xfrm>
            <a:off x="428625" y="1857375"/>
            <a:ext cx="8535988" cy="4762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spAutoFit/>
          </a:bodyPr>
          <a:lstStyle/>
          <a:p>
            <a:pPr algn="just">
              <a:buFont typeface="Arial" pitchFamily="34" charset="0"/>
              <a:buChar char="•"/>
              <a:defRPr/>
            </a:pPr>
            <a:r>
              <a:rPr lang="it-IT" sz="2400" b="1" dirty="0">
                <a:solidFill>
                  <a:schemeClr val="tx1"/>
                </a:solidFill>
              </a:rPr>
              <a:t> la CONSTATAZIONE </a:t>
            </a:r>
            <a:r>
              <a:rPr lang="it-IT" sz="2400" b="1" dirty="0" err="1">
                <a:solidFill>
                  <a:schemeClr val="tx1"/>
                </a:solidFill>
              </a:rPr>
              <a:t>DI</a:t>
            </a:r>
            <a:r>
              <a:rPr lang="it-IT" sz="2400" b="1" dirty="0">
                <a:solidFill>
                  <a:schemeClr val="tx1"/>
                </a:solidFill>
              </a:rPr>
              <a:t> DECESSO (o diagnosi di morte) </a:t>
            </a:r>
          </a:p>
        </p:txBody>
      </p:sp>
      <p:sp>
        <p:nvSpPr>
          <p:cNvPr id="5" name="Rettangolo 4"/>
          <p:cNvSpPr/>
          <p:nvPr/>
        </p:nvSpPr>
        <p:spPr>
          <a:xfrm>
            <a:off x="428625" y="2857500"/>
            <a:ext cx="8001000" cy="1200150"/>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a:spAutoFit/>
          </a:bodyPr>
          <a:lstStyle/>
          <a:p>
            <a:pPr algn="just">
              <a:buFont typeface="Arial" pitchFamily="34" charset="0"/>
              <a:buChar char="•"/>
              <a:defRPr/>
            </a:pPr>
            <a:r>
              <a:rPr lang="it-IT" sz="2400" b="1" dirty="0">
                <a:solidFill>
                  <a:schemeClr val="tx1"/>
                </a:solidFill>
              </a:rPr>
              <a:t> la DENUNCIA DELLE CAUSE </a:t>
            </a:r>
            <a:r>
              <a:rPr lang="it-IT" sz="2400" b="1" dirty="0" err="1">
                <a:solidFill>
                  <a:schemeClr val="tx1"/>
                </a:solidFill>
              </a:rPr>
              <a:t>DI</a:t>
            </a:r>
            <a:r>
              <a:rPr lang="it-IT" sz="2400" b="1" dirty="0">
                <a:solidFill>
                  <a:schemeClr val="tx1"/>
                </a:solidFill>
              </a:rPr>
              <a:t> MORTE </a:t>
            </a:r>
          </a:p>
          <a:p>
            <a:pPr algn="just">
              <a:defRPr/>
            </a:pPr>
            <a:r>
              <a:rPr lang="it-IT" sz="2400" b="1" dirty="0">
                <a:solidFill>
                  <a:schemeClr val="tx1"/>
                </a:solidFill>
              </a:rPr>
              <a:t>(eventualmente preceduta da un riscontro diagnostico nei casi dubbi)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ppt_w</p:attrName>
                                        </p:attrNameLst>
                                      </p:cBhvr>
                                      <p:tavLst>
                                        <p:tav tm="0">
                                          <p:val>
                                            <p:fltVal val="0"/>
                                          </p:val>
                                        </p:tav>
                                        <p:tav tm="100000">
                                          <p:val>
                                            <p:strVal val="#ppt_w"/>
                                          </p:val>
                                        </p:tav>
                                      </p:tavLst>
                                    </p:anim>
                                    <p:anim calcmode="lin" valueType="num">
                                      <p:cBhvr>
                                        <p:cTn id="22" dur="500" fill="hold"/>
                                        <p:tgtEl>
                                          <p:spTgt spid="2"/>
                                        </p:tgtEl>
                                        <p:attrNameLst>
                                          <p:attrName>ppt_h</p:attrName>
                                        </p:attrNameLst>
                                      </p:cBhvr>
                                      <p:tavLst>
                                        <p:tav tm="0">
                                          <p:val>
                                            <p:fltVal val="0"/>
                                          </p:val>
                                        </p:tav>
                                        <p:tav tm="100000">
                                          <p:val>
                                            <p:strVal val="#ppt_h"/>
                                          </p:val>
                                        </p:tav>
                                      </p:tavLst>
                                    </p:anim>
                                    <p:animEffect transition="in" filter="fade">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2" name="Rettangolo 3"/>
          <p:cNvSpPr>
            <a:spLocks noChangeArrowheads="1"/>
          </p:cNvSpPr>
          <p:nvPr/>
        </p:nvSpPr>
        <p:spPr bwMode="auto">
          <a:xfrm>
            <a:off x="214282" y="1071546"/>
            <a:ext cx="8429654" cy="1938992"/>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a:spAutoFit/>
          </a:bodyPr>
          <a:lstStyle/>
          <a:p>
            <a:pPr algn="just">
              <a:defRPr/>
            </a:pPr>
            <a:r>
              <a:rPr lang="it-IT" sz="2000" b="1" i="1" u="sng" dirty="0"/>
              <a:t>Constatazione</a:t>
            </a:r>
            <a:r>
              <a:rPr lang="it-IT" sz="2000" b="1" dirty="0"/>
              <a:t> (o diagnosi) di morte:</a:t>
            </a:r>
          </a:p>
          <a:p>
            <a:pPr algn="just">
              <a:defRPr/>
            </a:pPr>
            <a:r>
              <a:rPr lang="it-IT" sz="2000" b="1" dirty="0"/>
              <a:t>significa "dichiarare la morte" ossia affermare che la persona alla quale si presta la propria opera e' deceduta. </a:t>
            </a:r>
          </a:p>
          <a:p>
            <a:pPr algn="just">
              <a:defRPr/>
            </a:pPr>
            <a:r>
              <a:rPr lang="it-IT" sz="2000" b="1" dirty="0"/>
              <a:t>La constatazione non e' codificata da norme </a:t>
            </a:r>
            <a:r>
              <a:rPr lang="it-IT" sz="2000" b="1" dirty="0"/>
              <a:t>specifiche:</a:t>
            </a:r>
            <a:endParaRPr lang="it-IT" sz="2000" dirty="0"/>
          </a:p>
          <a:p>
            <a:pPr algn="just">
              <a:defRPr/>
            </a:pPr>
            <a:r>
              <a:rPr lang="it-IT" sz="2000" b="1" dirty="0"/>
              <a:t>q</a:t>
            </a:r>
            <a:r>
              <a:rPr lang="it-IT" sz="2000" b="1" dirty="0"/>
              <a:t>ualunque </a:t>
            </a:r>
            <a:r>
              <a:rPr lang="it-IT" sz="2000" b="1" dirty="0"/>
              <a:t>medico, in presenza di un corpo inanimato, </a:t>
            </a:r>
            <a:r>
              <a:rPr lang="it-IT" sz="2000" b="1" u="sng" dirty="0"/>
              <a:t>può</a:t>
            </a:r>
            <a:r>
              <a:rPr lang="it-IT" sz="2000" b="1" dirty="0"/>
              <a:t> (e </a:t>
            </a:r>
            <a:r>
              <a:rPr lang="it-IT" sz="2000" b="1" u="sng" dirty="0"/>
              <a:t>deve</a:t>
            </a:r>
            <a:r>
              <a:rPr lang="it-IT" sz="2000" b="1" dirty="0"/>
              <a:t> se richiesto) dichiararne la morte. </a:t>
            </a:r>
          </a:p>
        </p:txBody>
      </p:sp>
      <p:sp>
        <p:nvSpPr>
          <p:cNvPr id="6" name="Rettangolo 1"/>
          <p:cNvSpPr>
            <a:spLocks noChangeArrowheads="1"/>
          </p:cNvSpPr>
          <p:nvPr/>
        </p:nvSpPr>
        <p:spPr bwMode="auto">
          <a:xfrm>
            <a:off x="214282" y="3286124"/>
            <a:ext cx="8429684" cy="2246769"/>
          </a:xfrm>
          <a:prstGeom prst="rect">
            <a:avLst/>
          </a:prstGeom>
          <a:solidFill>
            <a:schemeClr val="bg2">
              <a:lumMod val="20000"/>
              <a:lumOff val="80000"/>
            </a:schemeClr>
          </a:solidFill>
          <a:ln>
            <a:solidFill>
              <a:srgbClr val="990033"/>
            </a:solidFill>
            <a:headEnd/>
            <a:tailEnd/>
          </a:ln>
        </p:spPr>
        <p:style>
          <a:lnRef idx="1">
            <a:schemeClr val="accent4"/>
          </a:lnRef>
          <a:fillRef idx="2">
            <a:schemeClr val="accent4"/>
          </a:fillRef>
          <a:effectRef idx="1">
            <a:schemeClr val="accent4"/>
          </a:effectRef>
          <a:fontRef idx="minor">
            <a:schemeClr val="dk1"/>
          </a:fontRef>
        </p:style>
        <p:txBody>
          <a:bodyPr>
            <a:spAutoFit/>
          </a:bodyPr>
          <a:lstStyle/>
          <a:p>
            <a:pPr algn="just">
              <a:defRPr/>
            </a:pPr>
            <a:r>
              <a:rPr lang="it-IT" sz="2000" b="1" dirty="0"/>
              <a:t>Qualunque medico, chiamato al capezzale di un defunto a redigere “l’apposita scheda di morte</a:t>
            </a:r>
            <a:r>
              <a:rPr lang="it-IT" sz="2000" b="1" dirty="0"/>
              <a:t>”</a:t>
            </a:r>
            <a:endParaRPr lang="it-IT" sz="2000" b="1" dirty="0"/>
          </a:p>
          <a:p>
            <a:pPr algn="just">
              <a:defRPr/>
            </a:pPr>
            <a:r>
              <a:rPr lang="it-IT" sz="2000" b="1" dirty="0">
                <a:effectLst>
                  <a:outerShdw blurRad="38100" dist="38100" dir="2700000" algn="tl">
                    <a:srgbClr val="000000">
                      <a:alpha val="43137"/>
                    </a:srgbClr>
                  </a:outerShdw>
                </a:effectLst>
              </a:rPr>
              <a:t>se non ha assistito personalmente al decesso</a:t>
            </a:r>
            <a:r>
              <a:rPr lang="it-IT" sz="2000" b="1" dirty="0"/>
              <a:t>, può redigere solo il        CERTIFICATO </a:t>
            </a:r>
            <a:r>
              <a:rPr lang="it-IT" sz="2000" b="1" dirty="0" err="1"/>
              <a:t>DI</a:t>
            </a:r>
            <a:r>
              <a:rPr lang="it-IT" sz="2000" b="1" dirty="0"/>
              <a:t> CONSTATAZIONE </a:t>
            </a:r>
            <a:r>
              <a:rPr lang="it-IT" sz="2000" b="1" dirty="0" err="1"/>
              <a:t>DI</a:t>
            </a:r>
            <a:r>
              <a:rPr lang="it-IT" sz="2000" b="1" dirty="0"/>
              <a:t> MORTE</a:t>
            </a:r>
          </a:p>
          <a:p>
            <a:pPr algn="just">
              <a:defRPr/>
            </a:pPr>
            <a:r>
              <a:rPr lang="it-IT" sz="2000" b="1" dirty="0"/>
              <a:t>NESSUNA NORMA RENDE OBBLIGATORIA TALE CERTIFICAZIONE</a:t>
            </a:r>
          </a:p>
          <a:p>
            <a:pPr algn="just">
              <a:defRPr/>
            </a:pPr>
            <a:r>
              <a:rPr lang="it-IT" sz="2000" b="1" dirty="0"/>
              <a:t>Ad ogni altra constatazione e certificazione di legge deve provvedere, nei tempi e modi previsti, il medico </a:t>
            </a:r>
            <a:r>
              <a:rPr lang="it-IT" sz="2000" b="1" dirty="0" err="1"/>
              <a:t>necroscopo</a:t>
            </a:r>
            <a:r>
              <a:rPr lang="it-IT" sz="2000" b="1" dirty="0"/>
              <a:t>.</a:t>
            </a:r>
          </a:p>
        </p:txBody>
      </p:sp>
      <p:sp>
        <p:nvSpPr>
          <p:cNvPr id="7" name="Rettangolo 6"/>
          <p:cNvSpPr/>
          <p:nvPr/>
        </p:nvSpPr>
        <p:spPr>
          <a:xfrm>
            <a:off x="285750" y="285750"/>
            <a:ext cx="8678863" cy="4762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spAutoFit/>
          </a:bodyPr>
          <a:lstStyle/>
          <a:p>
            <a:pPr algn="ctr">
              <a:buFont typeface="Arial" pitchFamily="34" charset="0"/>
              <a:buChar char="•"/>
              <a:defRPr/>
            </a:pPr>
            <a:r>
              <a:rPr lang="it-IT" sz="2400" b="1" dirty="0">
                <a:solidFill>
                  <a:schemeClr val="tx1"/>
                </a:solidFill>
              </a:rPr>
              <a:t> la CONSTATAZIONE </a:t>
            </a:r>
            <a:r>
              <a:rPr lang="it-IT" sz="2400" b="1" dirty="0" err="1">
                <a:solidFill>
                  <a:schemeClr val="tx1"/>
                </a:solidFill>
              </a:rPr>
              <a:t>DI</a:t>
            </a:r>
            <a:r>
              <a:rPr lang="it-IT" sz="2400" b="1" dirty="0">
                <a:solidFill>
                  <a:schemeClr val="tx1"/>
                </a:solidFill>
              </a:rPr>
              <a:t>  DECESSO (o diagnosi di morte)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ttangolo 1"/>
          <p:cNvSpPr/>
          <p:nvPr/>
        </p:nvSpPr>
        <p:spPr>
          <a:xfrm>
            <a:off x="117097" y="122076"/>
            <a:ext cx="8754169" cy="1641840"/>
          </a:xfrm>
          <a:prstGeom prst="rect">
            <a:avLst/>
          </a:prstGeom>
        </p:spPr>
        <p:style>
          <a:lnRef idx="3">
            <a:schemeClr val="lt1"/>
          </a:lnRef>
          <a:fillRef idx="1">
            <a:schemeClr val="accent1"/>
          </a:fillRef>
          <a:effectRef idx="1">
            <a:schemeClr val="accent1"/>
          </a:effectRef>
          <a:fontRef idx="minor">
            <a:schemeClr val="lt1"/>
          </a:fontRef>
        </p:style>
        <p:txBody>
          <a:bodyPr>
            <a:spAutoFit/>
          </a:bodyPr>
          <a:lstStyle/>
          <a:p>
            <a:pPr algn="ctr">
              <a:defRPr/>
            </a:pPr>
            <a:r>
              <a:rPr lang="it-IT" sz="2000" b="1" dirty="0"/>
              <a:t>ACCORDO COLLETTIVO NAZIONALE PER LA DISCIPLINA DEI</a:t>
            </a:r>
          </a:p>
          <a:p>
            <a:pPr algn="ctr">
              <a:defRPr/>
            </a:pPr>
            <a:r>
              <a:rPr lang="it-IT" sz="2000" b="1" dirty="0"/>
              <a:t>RAPPORTI CON I MEDICI </a:t>
            </a:r>
            <a:r>
              <a:rPr lang="it-IT" sz="2000" b="1" dirty="0" err="1"/>
              <a:t>DI</a:t>
            </a:r>
            <a:r>
              <a:rPr lang="it-IT" sz="2000" b="1" dirty="0"/>
              <a:t> MEDICINA GENARALE AI SENSI DELL’ART.</a:t>
            </a:r>
          </a:p>
          <a:p>
            <a:pPr algn="ctr">
              <a:defRPr/>
            </a:pPr>
            <a:r>
              <a:rPr lang="it-IT" sz="2000" b="1" dirty="0"/>
              <a:t>8 DEL </a:t>
            </a:r>
            <a:r>
              <a:rPr lang="it-IT" sz="2000" b="1" dirty="0" err="1"/>
              <a:t>D.LGS.</a:t>
            </a:r>
            <a:r>
              <a:rPr lang="it-IT" sz="2000" b="1" dirty="0"/>
              <a:t> N. 502 DEL 1992 e successive modificazioni ed</a:t>
            </a:r>
          </a:p>
          <a:p>
            <a:pPr algn="ctr">
              <a:defRPr/>
            </a:pPr>
            <a:r>
              <a:rPr lang="it-IT" sz="2000" b="1" dirty="0"/>
              <a:t>integrazioni</a:t>
            </a:r>
            <a:endParaRPr lang="it-IT" sz="2000" dirty="0"/>
          </a:p>
        </p:txBody>
      </p:sp>
      <p:sp>
        <p:nvSpPr>
          <p:cNvPr id="3" name="Rettangolo 2"/>
          <p:cNvSpPr/>
          <p:nvPr/>
        </p:nvSpPr>
        <p:spPr>
          <a:xfrm>
            <a:off x="412983" y="2666804"/>
            <a:ext cx="8462496" cy="1625819"/>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r>
              <a:rPr lang="it-IT" sz="2000" b="1">
                <a:solidFill>
                  <a:srgbClr val="000000"/>
                </a:solidFill>
              </a:rPr>
              <a:t>NORMA FINALE N. 8</a:t>
            </a:r>
          </a:p>
          <a:p>
            <a:pPr algn="just"/>
            <a:r>
              <a:rPr lang="it-IT" sz="2000" b="1">
                <a:solidFill>
                  <a:srgbClr val="000000"/>
                </a:solidFill>
              </a:rPr>
              <a:t>1. Tra i compiti affidati dal presente accordo ai medici di assistenza primaria, di continuità assistenziale e di emergenza sanitaria non rientrano le funzioni di medico necroscopo e di polizia mortuaria.</a:t>
            </a:r>
          </a:p>
        </p:txBody>
      </p:sp>
      <p:sp>
        <p:nvSpPr>
          <p:cNvPr id="4" name="Rettangolo 3"/>
          <p:cNvSpPr/>
          <p:nvPr/>
        </p:nvSpPr>
        <p:spPr>
          <a:xfrm>
            <a:off x="625842" y="4825940"/>
            <a:ext cx="8109777" cy="1225612"/>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pPr algn="ctr">
              <a:defRPr/>
            </a:pPr>
            <a:r>
              <a:rPr lang="it-IT" sz="2000" b="1" dirty="0">
                <a:latin typeface="Calibri" pitchFamily="34" charset="0"/>
              </a:rPr>
              <a:t>La constatazione di decesso (siccome la funzione di </a:t>
            </a:r>
            <a:r>
              <a:rPr lang="it-IT" sz="2000" b="1" dirty="0" err="1">
                <a:latin typeface="Calibri" pitchFamily="34" charset="0"/>
              </a:rPr>
              <a:t>necroscopo</a:t>
            </a:r>
            <a:r>
              <a:rPr lang="it-IT" sz="2000" b="1" dirty="0">
                <a:latin typeface="Calibri" pitchFamily="34" charset="0"/>
              </a:rPr>
              <a:t> e di polizia mortuaria non rientrano tra quelle remunerate in Convenzione) potrebbe essere considerata come prestazione libero-professionale</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ttangolo 3"/>
          <p:cNvSpPr/>
          <p:nvPr/>
        </p:nvSpPr>
        <p:spPr>
          <a:xfrm>
            <a:off x="642938" y="142875"/>
            <a:ext cx="8001000" cy="461963"/>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a:spAutoFit/>
          </a:bodyPr>
          <a:lstStyle/>
          <a:p>
            <a:pPr algn="just">
              <a:buFont typeface="Arial" pitchFamily="34" charset="0"/>
              <a:buChar char="•"/>
              <a:defRPr/>
            </a:pPr>
            <a:r>
              <a:rPr lang="it-IT" sz="2400" b="1" dirty="0">
                <a:solidFill>
                  <a:schemeClr val="tx1"/>
                </a:solidFill>
              </a:rPr>
              <a:t> La DENUNCIA DELLE CAUSE </a:t>
            </a:r>
            <a:r>
              <a:rPr lang="it-IT" sz="2400" b="1" dirty="0" err="1">
                <a:solidFill>
                  <a:schemeClr val="tx1"/>
                </a:solidFill>
              </a:rPr>
              <a:t>DI</a:t>
            </a:r>
            <a:r>
              <a:rPr lang="it-IT" sz="2400" b="1" dirty="0">
                <a:solidFill>
                  <a:schemeClr val="tx1"/>
                </a:solidFill>
              </a:rPr>
              <a:t> MORTE </a:t>
            </a:r>
          </a:p>
        </p:txBody>
      </p:sp>
      <p:pic>
        <p:nvPicPr>
          <p:cNvPr id="32771" name="Picture 2"/>
          <p:cNvPicPr>
            <a:picLocks noChangeAspect="1" noChangeArrowheads="1"/>
          </p:cNvPicPr>
          <p:nvPr/>
        </p:nvPicPr>
        <p:blipFill>
          <a:blip r:embed="rId3" cstate="print"/>
          <a:srcRect/>
          <a:stretch>
            <a:fillRect/>
          </a:stretch>
        </p:blipFill>
        <p:spPr bwMode="auto">
          <a:xfrm>
            <a:off x="214313" y="1214438"/>
            <a:ext cx="8358187" cy="3000375"/>
          </a:xfrm>
          <a:prstGeom prst="rect">
            <a:avLst/>
          </a:prstGeom>
          <a:noFill/>
          <a:ln w="9525">
            <a:noFill/>
            <a:miter lim="800000"/>
            <a:headEnd/>
            <a:tailEnd/>
          </a:ln>
        </p:spPr>
      </p:pic>
      <p:sp>
        <p:nvSpPr>
          <p:cNvPr id="7" name="Rettangolo 6"/>
          <p:cNvSpPr/>
          <p:nvPr/>
        </p:nvSpPr>
        <p:spPr>
          <a:xfrm>
            <a:off x="1214414" y="785794"/>
            <a:ext cx="7286644" cy="369332"/>
          </a:xfrm>
          <a:prstGeom prst="rect">
            <a:avLst/>
          </a:prstGeom>
        </p:spPr>
        <p:style>
          <a:lnRef idx="3">
            <a:schemeClr val="lt1"/>
          </a:lnRef>
          <a:fillRef idx="1">
            <a:schemeClr val="accent3"/>
          </a:fillRef>
          <a:effectRef idx="1">
            <a:schemeClr val="accent3"/>
          </a:effectRef>
          <a:fontRef idx="minor">
            <a:schemeClr val="lt1"/>
          </a:fontRef>
        </p:style>
        <p:txBody>
          <a:bodyPr>
            <a:spAutoFit/>
          </a:bodyPr>
          <a:lstStyle/>
          <a:p>
            <a:pPr algn="r">
              <a:defRPr/>
            </a:pPr>
            <a:r>
              <a:rPr lang="it-IT" b="1" dirty="0">
                <a:cs typeface="Times New Roman" pitchFamily="18" charset="0"/>
              </a:rPr>
              <a:t>(art.1 DPR 10.9.90 n. 285 Regolamento Polizia Mortuaria)</a:t>
            </a:r>
            <a:endParaRPr lang="it-IT" dirty="0"/>
          </a:p>
        </p:txBody>
      </p:sp>
      <p:sp>
        <p:nvSpPr>
          <p:cNvPr id="8" name="Rettangolo 7"/>
          <p:cNvSpPr/>
          <p:nvPr/>
        </p:nvSpPr>
        <p:spPr>
          <a:xfrm>
            <a:off x="0" y="5068661"/>
            <a:ext cx="9144000" cy="923330"/>
          </a:xfrm>
          <a:prstGeom prst="rect">
            <a:avLst/>
          </a:prstGeom>
        </p:spPr>
        <p:style>
          <a:lnRef idx="1">
            <a:schemeClr val="accent6"/>
          </a:lnRef>
          <a:fillRef idx="3">
            <a:schemeClr val="accent6"/>
          </a:fillRef>
          <a:effectRef idx="2">
            <a:schemeClr val="accent6"/>
          </a:effectRef>
          <a:fontRef idx="minor">
            <a:schemeClr val="lt1"/>
          </a:fontRef>
        </p:style>
        <p:txBody>
          <a:bodyPr>
            <a:spAutoFit/>
          </a:bodyPr>
          <a:lstStyle/>
          <a:p>
            <a:pPr algn="just" eaLnBrk="0" hangingPunct="0">
              <a:buFontTx/>
              <a:buChar char="•"/>
              <a:tabLst>
                <a:tab pos="498475" algn="l"/>
              </a:tabLst>
              <a:defRPr/>
            </a:pPr>
            <a:r>
              <a:rPr lang="it-IT" b="1" dirty="0">
                <a:solidFill>
                  <a:schemeClr val="bg1"/>
                </a:solidFill>
                <a:cs typeface="Times New Roman" pitchFamily="18" charset="0"/>
              </a:rPr>
              <a:t>L' assistenza medica e' da intendersi come </a:t>
            </a:r>
            <a:r>
              <a:rPr lang="it-IT" b="1" u="sng" dirty="0">
                <a:solidFill>
                  <a:schemeClr val="bg1"/>
                </a:solidFill>
                <a:cs typeface="Times New Roman" pitchFamily="18" charset="0"/>
              </a:rPr>
              <a:t>conoscenza da parte del medico della patologia e del suo decorso</a:t>
            </a:r>
            <a:r>
              <a:rPr lang="it-IT" b="1" dirty="0">
                <a:solidFill>
                  <a:schemeClr val="bg1"/>
                </a:solidFill>
                <a:cs typeface="Times New Roman" pitchFamily="18" charset="0"/>
              </a:rPr>
              <a:t>. </a:t>
            </a:r>
          </a:p>
          <a:p>
            <a:pPr algn="just" eaLnBrk="0" hangingPunct="0">
              <a:buFontTx/>
              <a:buChar char="•"/>
              <a:tabLst>
                <a:tab pos="498475" algn="l"/>
              </a:tabLst>
              <a:defRPr/>
            </a:pPr>
            <a:r>
              <a:rPr lang="it-IT" b="1" dirty="0">
                <a:solidFill>
                  <a:schemeClr val="bg1"/>
                </a:solidFill>
                <a:cs typeface="Times New Roman" pitchFamily="18" charset="0"/>
              </a:rPr>
              <a:t>Pertanto anche un medico</a:t>
            </a:r>
            <a:r>
              <a:rPr lang="it-IT" b="1" u="sng" dirty="0">
                <a:solidFill>
                  <a:schemeClr val="bg1"/>
                </a:solidFill>
                <a:cs typeface="Times New Roman" pitchFamily="18" charset="0"/>
              </a:rPr>
              <a:t> diverso </a:t>
            </a:r>
            <a:r>
              <a:rPr lang="it-IT" b="1" dirty="0">
                <a:solidFill>
                  <a:schemeClr val="bg1"/>
                </a:solidFill>
                <a:cs typeface="Times New Roman" pitchFamily="18" charset="0"/>
              </a:rPr>
              <a:t>dal </a:t>
            </a:r>
            <a:r>
              <a:rPr lang="it-IT" b="1" dirty="0" err="1">
                <a:solidFill>
                  <a:schemeClr val="bg1"/>
                </a:solidFill>
                <a:cs typeface="Times New Roman" pitchFamily="18" charset="0"/>
              </a:rPr>
              <a:t>MdF</a:t>
            </a:r>
            <a:r>
              <a:rPr lang="it-IT" b="1" dirty="0">
                <a:solidFill>
                  <a:schemeClr val="bg1"/>
                </a:solidFill>
                <a:cs typeface="Times New Roman" pitchFamily="18" charset="0"/>
              </a:rPr>
              <a:t> </a:t>
            </a:r>
            <a:r>
              <a:rPr lang="it-IT" b="1" dirty="0" err="1">
                <a:solidFill>
                  <a:schemeClr val="bg1"/>
                </a:solidFill>
                <a:cs typeface="Times New Roman" pitchFamily="18" charset="0"/>
              </a:rPr>
              <a:t>puo'</a:t>
            </a:r>
            <a:r>
              <a:rPr lang="it-IT" b="1" dirty="0">
                <a:solidFill>
                  <a:schemeClr val="bg1"/>
                </a:solidFill>
                <a:cs typeface="Times New Roman" pitchFamily="18" charset="0"/>
              </a:rPr>
              <a:t> rivestire la qualifica di curante.</a:t>
            </a:r>
            <a:r>
              <a:rPr lang="it-IT" dirty="0">
                <a:solidFill>
                  <a:schemeClr val="bg1"/>
                </a:solidFill>
                <a:cs typeface="Times New Roman" pitchFamily="18" charset="0"/>
              </a:rPr>
              <a:t> </a:t>
            </a:r>
            <a:endParaRPr lang="it-IT" sz="1600" dirty="0">
              <a:solidFill>
                <a:schemeClr val="bg1"/>
              </a:solidFill>
            </a:endParaRPr>
          </a:p>
        </p:txBody>
      </p:sp>
      <p:sp>
        <p:nvSpPr>
          <p:cNvPr id="9" name="Rettangolo 8"/>
          <p:cNvSpPr/>
          <p:nvPr/>
        </p:nvSpPr>
        <p:spPr>
          <a:xfrm>
            <a:off x="1071538" y="4568595"/>
            <a:ext cx="7500958" cy="369332"/>
          </a:xfrm>
          <a:prstGeom prst="rect">
            <a:avLst/>
          </a:prstGeom>
        </p:spPr>
        <p:style>
          <a:lnRef idx="3">
            <a:schemeClr val="lt1"/>
          </a:lnRef>
          <a:fillRef idx="1">
            <a:schemeClr val="accent3"/>
          </a:fillRef>
          <a:effectRef idx="1">
            <a:schemeClr val="accent3"/>
          </a:effectRef>
          <a:fontRef idx="minor">
            <a:schemeClr val="lt1"/>
          </a:fontRef>
        </p:style>
        <p:txBody>
          <a:bodyPr>
            <a:spAutoFit/>
          </a:bodyPr>
          <a:lstStyle/>
          <a:p>
            <a:pPr algn="r">
              <a:defRPr/>
            </a:pPr>
            <a:r>
              <a:rPr lang="it-IT" b="1" dirty="0">
                <a:cs typeface="Times New Roman" pitchFamily="18" charset="0"/>
              </a:rPr>
              <a:t>(circ. 24.6.93 n. 24 Min. </a:t>
            </a:r>
            <a:r>
              <a:rPr lang="it-IT" b="1" dirty="0" err="1">
                <a:cs typeface="Times New Roman" pitchFamily="18" charset="0"/>
              </a:rPr>
              <a:t>Sanita'</a:t>
            </a:r>
            <a:r>
              <a:rPr lang="it-IT" b="1" dirty="0">
                <a:cs typeface="Times New Roman" pitchFamily="18" charset="0"/>
              </a:rPr>
              <a:t>, G.U. n. 158 del 3.7.93) </a:t>
            </a:r>
          </a:p>
        </p:txBody>
      </p:sp>
      <p:sp>
        <p:nvSpPr>
          <p:cNvPr id="10" name="Rettangolo 9"/>
          <p:cNvSpPr/>
          <p:nvPr/>
        </p:nvSpPr>
        <p:spPr>
          <a:xfrm>
            <a:off x="0" y="6211669"/>
            <a:ext cx="9144000" cy="646331"/>
          </a:xfrm>
          <a:prstGeom prst="rect">
            <a:avLst/>
          </a:prstGeom>
        </p:spPr>
        <p:style>
          <a:lnRef idx="0">
            <a:schemeClr val="accent6"/>
          </a:lnRef>
          <a:fillRef idx="3">
            <a:schemeClr val="accent6"/>
          </a:fillRef>
          <a:effectRef idx="3">
            <a:schemeClr val="accent6"/>
          </a:effectRef>
          <a:fontRef idx="minor">
            <a:schemeClr val="lt1"/>
          </a:fontRef>
        </p:style>
        <p:txBody>
          <a:bodyPr>
            <a:spAutoFit/>
          </a:bodyPr>
          <a:lstStyle/>
          <a:p>
            <a:pPr algn="just">
              <a:defRPr/>
            </a:pPr>
            <a:r>
              <a:rPr lang="it-IT" b="1" dirty="0">
                <a:solidFill>
                  <a:schemeClr val="bg1"/>
                </a:solidFill>
                <a:cs typeface="Times New Roman" pitchFamily="18" charset="0"/>
              </a:rPr>
              <a:t>Per quanto sopra si intende come </a:t>
            </a:r>
            <a:r>
              <a:rPr lang="it-IT" b="1" u="sng" dirty="0">
                <a:solidFill>
                  <a:schemeClr val="bg1"/>
                </a:solidFill>
                <a:cs typeface="Times New Roman" pitchFamily="18" charset="0"/>
              </a:rPr>
              <a:t>non necessaria la materiale presenza del medico</a:t>
            </a:r>
            <a:r>
              <a:rPr lang="it-IT" b="1" dirty="0">
                <a:solidFill>
                  <a:schemeClr val="bg1"/>
                </a:solidFill>
                <a:cs typeface="Times New Roman" pitchFamily="18" charset="0"/>
              </a:rPr>
              <a:t> nel momento del decesso </a:t>
            </a:r>
            <a:endParaRPr lang="it-IT" dirty="0">
              <a:solidFill>
                <a:schemeClr val="bg1"/>
              </a:solidFill>
            </a:endParaRPr>
          </a:p>
        </p:txBody>
      </p:sp>
      <p:sp>
        <p:nvSpPr>
          <p:cNvPr id="11" name="Freccia a sinistra 10"/>
          <p:cNvSpPr/>
          <p:nvPr/>
        </p:nvSpPr>
        <p:spPr>
          <a:xfrm rot="20444211">
            <a:off x="6883400" y="1152525"/>
            <a:ext cx="977900" cy="317500"/>
          </a:xfrm>
          <a:prstGeom prst="leftArrow">
            <a:avLst/>
          </a:prstGeom>
          <a:solidFill>
            <a:schemeClr val="accent1">
              <a:alpha val="37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sp>
        <p:nvSpPr>
          <p:cNvPr id="12" name="Freccia a sinistra 11"/>
          <p:cNvSpPr/>
          <p:nvPr/>
        </p:nvSpPr>
        <p:spPr>
          <a:xfrm rot="13311691">
            <a:off x="1838325" y="1928813"/>
            <a:ext cx="979488" cy="317500"/>
          </a:xfrm>
          <a:prstGeom prst="leftArrow">
            <a:avLst/>
          </a:prstGeom>
          <a:solidFill>
            <a:schemeClr val="accent1">
              <a:alpha val="37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sp>
        <p:nvSpPr>
          <p:cNvPr id="13" name="Freccia a sinistra 12"/>
          <p:cNvSpPr/>
          <p:nvPr/>
        </p:nvSpPr>
        <p:spPr>
          <a:xfrm rot="20444211">
            <a:off x="3740150" y="3081338"/>
            <a:ext cx="977900" cy="317500"/>
          </a:xfrm>
          <a:prstGeom prst="leftArrow">
            <a:avLst/>
          </a:prstGeom>
          <a:solidFill>
            <a:schemeClr val="accent1">
              <a:alpha val="37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par>
                                <p:cTn id="15" presetID="53"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3794" name="Picture 1"/>
          <p:cNvPicPr>
            <a:picLocks noChangeAspect="1" noChangeArrowheads="1"/>
          </p:cNvPicPr>
          <p:nvPr/>
        </p:nvPicPr>
        <p:blipFill>
          <a:blip r:embed="rId3" cstate="print"/>
          <a:srcRect/>
          <a:stretch>
            <a:fillRect/>
          </a:stretch>
        </p:blipFill>
        <p:spPr bwMode="auto">
          <a:xfrm>
            <a:off x="0" y="0"/>
            <a:ext cx="89535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ttangolo 1"/>
          <p:cNvSpPr/>
          <p:nvPr/>
        </p:nvSpPr>
        <p:spPr>
          <a:xfrm>
            <a:off x="94775" y="1000108"/>
            <a:ext cx="8684898" cy="707886"/>
          </a:xfrm>
          <a:prstGeom prst="rect">
            <a:avLst/>
          </a:prstGeom>
        </p:spPr>
        <p:style>
          <a:lnRef idx="1">
            <a:schemeClr val="accent2"/>
          </a:lnRef>
          <a:fillRef idx="3">
            <a:schemeClr val="accent2"/>
          </a:fillRef>
          <a:effectRef idx="2">
            <a:schemeClr val="accent2"/>
          </a:effectRef>
          <a:fontRef idx="minor">
            <a:schemeClr val="lt1"/>
          </a:fontRef>
        </p:style>
        <p:txBody>
          <a:bodyPr>
            <a:spAutoFit/>
          </a:bodyPr>
          <a:lstStyle/>
          <a:p>
            <a:pPr algn="ctr">
              <a:defRPr/>
            </a:pPr>
            <a:r>
              <a:rPr lang="it-IT" sz="2000" b="1" dirty="0"/>
              <a:t>Va utilizzato solo ed unicamente il modello prescritto ?  </a:t>
            </a:r>
          </a:p>
          <a:p>
            <a:pPr algn="r">
              <a:defRPr/>
            </a:pPr>
            <a:r>
              <a:rPr lang="it-IT" sz="2000" b="1" dirty="0"/>
              <a:t>(art. 1, comma 6 DPR 10 settembre 1990, n. 285). </a:t>
            </a:r>
          </a:p>
        </p:txBody>
      </p:sp>
      <p:sp>
        <p:nvSpPr>
          <p:cNvPr id="3" name="Rettangolo 2"/>
          <p:cNvSpPr/>
          <p:nvPr/>
        </p:nvSpPr>
        <p:spPr>
          <a:xfrm>
            <a:off x="642910" y="6357958"/>
            <a:ext cx="8072462" cy="307777"/>
          </a:xfrm>
          <a:prstGeom prst="rect">
            <a:avLst/>
          </a:prstGeom>
        </p:spPr>
        <p:style>
          <a:lnRef idx="1">
            <a:schemeClr val="accent4"/>
          </a:lnRef>
          <a:fillRef idx="2">
            <a:schemeClr val="accent4"/>
          </a:fillRef>
          <a:effectRef idx="1">
            <a:schemeClr val="accent4"/>
          </a:effectRef>
          <a:fontRef idx="minor">
            <a:schemeClr val="dk1"/>
          </a:fontRef>
        </p:style>
        <p:txBody>
          <a:bodyPr>
            <a:spAutoFit/>
          </a:bodyPr>
          <a:lstStyle/>
          <a:p>
            <a:pPr algn="r">
              <a:defRPr/>
            </a:pPr>
            <a:r>
              <a:rPr lang="it-IT" sz="1400" dirty="0"/>
              <a:t>Daniele </a:t>
            </a:r>
            <a:r>
              <a:rPr lang="it-IT" sz="1400" dirty="0" err="1"/>
              <a:t>Cafini</a:t>
            </a:r>
            <a:r>
              <a:rPr lang="it-IT" sz="1400" dirty="0"/>
              <a:t>, La compilazione del certificato sulle cause di morte, edizioni </a:t>
            </a:r>
            <a:r>
              <a:rPr lang="it-IT" sz="1400" dirty="0" err="1"/>
              <a:t>Euroact</a:t>
            </a:r>
            <a:r>
              <a:rPr lang="it-IT" sz="1400" dirty="0"/>
              <a:t>, anno 2000</a:t>
            </a:r>
          </a:p>
        </p:txBody>
      </p:sp>
      <p:sp>
        <p:nvSpPr>
          <p:cNvPr id="4" name="Rettangolo 3"/>
          <p:cNvSpPr/>
          <p:nvPr/>
        </p:nvSpPr>
        <p:spPr>
          <a:xfrm>
            <a:off x="714348" y="2071654"/>
            <a:ext cx="8143932" cy="369332"/>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a:defRPr/>
            </a:pPr>
            <a:r>
              <a:rPr lang="it-IT" b="1" dirty="0"/>
              <a:t>Su questo punto però in dottrina si sono rilevate posizioni differenti </a:t>
            </a:r>
          </a:p>
        </p:txBody>
      </p:sp>
      <p:sp>
        <p:nvSpPr>
          <p:cNvPr id="5" name="Rettangolo 4"/>
          <p:cNvSpPr/>
          <p:nvPr/>
        </p:nvSpPr>
        <p:spPr>
          <a:xfrm>
            <a:off x="714348" y="2714596"/>
            <a:ext cx="8143932" cy="1631216"/>
          </a:xfrm>
          <a:prstGeom prst="rect">
            <a:avLst/>
          </a:prstGeom>
        </p:spPr>
        <p:style>
          <a:lnRef idx="1">
            <a:schemeClr val="accent5"/>
          </a:lnRef>
          <a:fillRef idx="3">
            <a:schemeClr val="accent5"/>
          </a:fillRef>
          <a:effectRef idx="2">
            <a:schemeClr val="accent5"/>
          </a:effectRef>
          <a:fontRef idx="minor">
            <a:schemeClr val="lt1"/>
          </a:fontRef>
        </p:style>
        <p:txBody>
          <a:bodyPr>
            <a:spAutoFit/>
          </a:bodyPr>
          <a:lstStyle/>
          <a:p>
            <a:pPr algn="just">
              <a:defRPr/>
            </a:pPr>
            <a:r>
              <a:rPr lang="it-IT" sz="2000" b="1" i="1" dirty="0" err="1">
                <a:solidFill>
                  <a:schemeClr val="bg1"/>
                </a:solidFill>
              </a:rPr>
              <a:t>…non</a:t>
            </a:r>
            <a:r>
              <a:rPr lang="it-IT" sz="2000" b="1" i="1" dirty="0">
                <a:solidFill>
                  <a:schemeClr val="bg1"/>
                </a:solidFill>
              </a:rPr>
              <a:t> sarebbe necessario ne’ obbligatorio utilizzare la scheda ISTAT; in quanto si potrebbe ammettere, pur in situazioni eccezionali, la stesura di un certificato inerente alla causa di morte su carta intestata, sempre che vengano soddisfatte le notizie richieste dalla modulistica ISTAT. </a:t>
            </a:r>
          </a:p>
          <a:p>
            <a:pPr algn="just">
              <a:defRPr/>
            </a:pPr>
            <a:r>
              <a:rPr lang="it-IT" sz="2000" b="1" i="1" u="sng" dirty="0">
                <a:solidFill>
                  <a:schemeClr val="bg1"/>
                </a:solidFill>
              </a:rPr>
              <a:t>Il modulo, non risulterebbe tanto uno strumento, quanto un </a:t>
            </a:r>
            <a:r>
              <a:rPr lang="it-IT" sz="2000" b="1" i="1" u="sng" dirty="0" err="1">
                <a:solidFill>
                  <a:schemeClr val="bg1"/>
                </a:solidFill>
              </a:rPr>
              <a:t>mezzo</a:t>
            </a:r>
            <a:r>
              <a:rPr lang="it-IT" sz="2000" b="1" i="1" dirty="0" err="1">
                <a:solidFill>
                  <a:schemeClr val="bg1"/>
                </a:solidFill>
              </a:rPr>
              <a:t>…</a:t>
            </a:r>
            <a:endParaRPr lang="it-IT" sz="2000" b="1" i="1" dirty="0">
              <a:solidFill>
                <a:schemeClr val="bg1"/>
              </a:solidFill>
            </a:endParaRPr>
          </a:p>
        </p:txBody>
      </p:sp>
      <p:sp>
        <p:nvSpPr>
          <p:cNvPr id="6" name="Rettangolo 5"/>
          <p:cNvSpPr/>
          <p:nvPr/>
        </p:nvSpPr>
        <p:spPr>
          <a:xfrm>
            <a:off x="1071538" y="4857736"/>
            <a:ext cx="6715172" cy="1200329"/>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a:defRPr/>
            </a:pPr>
            <a:r>
              <a:rPr lang="it-IT" b="1" dirty="0">
                <a:cs typeface="Times New Roman" pitchFamily="18" charset="0"/>
              </a:rPr>
              <a:t>dati anagrafici </a:t>
            </a:r>
          </a:p>
          <a:p>
            <a:pPr>
              <a:defRPr/>
            </a:pPr>
            <a:r>
              <a:rPr lang="it-IT" b="1" dirty="0">
                <a:cs typeface="Times New Roman" pitchFamily="18" charset="0"/>
              </a:rPr>
              <a:t>ora della morte</a:t>
            </a:r>
          </a:p>
          <a:p>
            <a:pPr>
              <a:defRPr/>
            </a:pPr>
            <a:r>
              <a:rPr lang="it-IT" b="1" dirty="0">
                <a:cs typeface="Times New Roman" pitchFamily="18" charset="0"/>
              </a:rPr>
              <a:t>i requisiti conoscitivi sostanziali relativi alle cause di morte (divise in iniziale, intermedia e finale)</a:t>
            </a:r>
            <a:endParaRPr lang="it-IT" dirty="0"/>
          </a:p>
        </p:txBody>
      </p:sp>
      <p:sp>
        <p:nvSpPr>
          <p:cNvPr id="7" name="Rettangolo 6"/>
          <p:cNvSpPr/>
          <p:nvPr/>
        </p:nvSpPr>
        <p:spPr>
          <a:xfrm>
            <a:off x="-789" y="263477"/>
            <a:ext cx="9059853" cy="726632"/>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algn="ctr">
              <a:defRPr/>
            </a:pPr>
            <a:r>
              <a:rPr lang="it-IT" sz="2000" dirty="0"/>
              <a:t>La compilazione della Scheda Istat (che rientra tra gli obblighi di legge) è </a:t>
            </a:r>
            <a:r>
              <a:rPr lang="it-IT" sz="2400" dirty="0"/>
              <a:t>gratuita</a:t>
            </a:r>
            <a:r>
              <a:rPr lang="it-IT" sz="2000" dirty="0"/>
              <a:t>.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ttangolo 1"/>
          <p:cNvSpPr>
            <a:spLocks noChangeArrowheads="1"/>
          </p:cNvSpPr>
          <p:nvPr/>
        </p:nvSpPr>
        <p:spPr bwMode="auto">
          <a:xfrm>
            <a:off x="357188" y="214313"/>
            <a:ext cx="8072437" cy="830262"/>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spAutoFit/>
          </a:bodyPr>
          <a:lstStyle/>
          <a:p>
            <a:pPr algn="ctr">
              <a:buFont typeface="Arial" pitchFamily="34" charset="0"/>
              <a:buChar char="•"/>
              <a:defRPr/>
            </a:pPr>
            <a:r>
              <a:rPr lang="it-IT" sz="2400" b="1" dirty="0">
                <a:solidFill>
                  <a:schemeClr val="tx1"/>
                </a:solidFill>
              </a:rPr>
              <a:t> la CONFERMA DELLO STATO </a:t>
            </a:r>
            <a:r>
              <a:rPr lang="it-IT" sz="2400" b="1" dirty="0" err="1">
                <a:solidFill>
                  <a:schemeClr val="tx1"/>
                </a:solidFill>
              </a:rPr>
              <a:t>DI</a:t>
            </a:r>
            <a:r>
              <a:rPr lang="it-IT" sz="2400" b="1" dirty="0">
                <a:solidFill>
                  <a:schemeClr val="tx1"/>
                </a:solidFill>
              </a:rPr>
              <a:t> MORTE</a:t>
            </a:r>
          </a:p>
          <a:p>
            <a:pPr algn="ctr">
              <a:defRPr/>
            </a:pPr>
            <a:r>
              <a:rPr lang="it-IT" sz="2400" b="1" dirty="0">
                <a:solidFill>
                  <a:schemeClr val="tx1"/>
                </a:solidFill>
              </a:rPr>
              <a:t>(accertamento della realtà della morte)</a:t>
            </a:r>
          </a:p>
        </p:txBody>
      </p:sp>
      <p:sp>
        <p:nvSpPr>
          <p:cNvPr id="4" name="Rettangolo 3"/>
          <p:cNvSpPr/>
          <p:nvPr/>
        </p:nvSpPr>
        <p:spPr>
          <a:xfrm>
            <a:off x="357158" y="1500174"/>
            <a:ext cx="8143932" cy="830997"/>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pPr algn="just">
              <a:defRPr/>
            </a:pPr>
            <a:r>
              <a:rPr lang="it-IT" sz="2400" dirty="0"/>
              <a:t>È affidata al </a:t>
            </a:r>
            <a:r>
              <a:rPr lang="it-IT" sz="2400" u="sng" dirty="0"/>
              <a:t>MEDICO OSPEDALIERO </a:t>
            </a:r>
            <a:r>
              <a:rPr lang="it-IT" sz="2400" dirty="0"/>
              <a:t>a ciò delegato o, fuori dell'ospedale, al </a:t>
            </a:r>
            <a:r>
              <a:rPr lang="it-IT" sz="2400" u="sng" dirty="0"/>
              <a:t>MEDICO NECROSCOPO</a:t>
            </a:r>
          </a:p>
        </p:txBody>
      </p:sp>
      <p:sp>
        <p:nvSpPr>
          <p:cNvPr id="5" name="Rettangolo 4"/>
          <p:cNvSpPr/>
          <p:nvPr/>
        </p:nvSpPr>
        <p:spPr>
          <a:xfrm>
            <a:off x="500034" y="2551837"/>
            <a:ext cx="8072494" cy="1015663"/>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algn="just">
              <a:defRPr/>
            </a:pPr>
            <a:r>
              <a:rPr lang="it-IT" sz="2000" dirty="0"/>
              <a:t>Al fine di evitare casi di morte apparente la legge dispone che la visita del medico </a:t>
            </a:r>
            <a:r>
              <a:rPr lang="it-IT" sz="2000" dirty="0" err="1"/>
              <a:t>necroscopo</a:t>
            </a:r>
            <a:r>
              <a:rPr lang="it-IT" sz="2000" dirty="0"/>
              <a:t> vada sempre effettuata non prima delle 15 ora dal decesso, e la sepoltura deve avvenire dopo 24 ore, salvo casi particolari</a:t>
            </a:r>
          </a:p>
        </p:txBody>
      </p:sp>
      <p:sp>
        <p:nvSpPr>
          <p:cNvPr id="6" name="Rettangolo 5"/>
          <p:cNvSpPr/>
          <p:nvPr/>
        </p:nvSpPr>
        <p:spPr>
          <a:xfrm>
            <a:off x="428596" y="4286256"/>
            <a:ext cx="8072494" cy="1692771"/>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algn="just"/>
            <a:r>
              <a:rPr lang="it-IT" sz="2000" b="1">
                <a:solidFill>
                  <a:srgbClr val="000000"/>
                </a:solidFill>
              </a:rPr>
              <a:t>La </a:t>
            </a:r>
            <a:r>
              <a:rPr lang="it-IT" sz="2000" b="1" u="sng">
                <a:solidFill>
                  <a:srgbClr val="000000"/>
                </a:solidFill>
              </a:rPr>
              <a:t>CERTIFICAZIONE DELLA REALTÀ DELLA MORTE </a:t>
            </a:r>
            <a:r>
              <a:rPr lang="it-IT" sz="2000" b="1">
                <a:solidFill>
                  <a:srgbClr val="000000"/>
                </a:solidFill>
              </a:rPr>
              <a:t>costituisce atto pubblico, in quanto redatto da pubblico ufficiale.</a:t>
            </a:r>
          </a:p>
          <a:p>
            <a:pPr algn="just"/>
            <a:endParaRPr lang="it-IT" sz="2000" b="1">
              <a:solidFill>
                <a:srgbClr val="000000"/>
              </a:solidFill>
            </a:endParaRPr>
          </a:p>
          <a:p>
            <a:pPr algn="just"/>
            <a:r>
              <a:rPr lang="it-IT" sz="2000" b="1">
                <a:solidFill>
                  <a:srgbClr val="000000"/>
                </a:solidFill>
              </a:rPr>
              <a:t> Le ASL  sono obbligate ad istituire un servizio di Medicina Necroscopica attivo in ogni momento.</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3" cstate="print"/>
          <a:srcRect/>
          <a:stretch>
            <a:fillRect/>
          </a:stretch>
        </p:blipFill>
        <p:spPr bwMode="auto">
          <a:xfrm>
            <a:off x="476250" y="981075"/>
            <a:ext cx="8191500" cy="4895850"/>
          </a:xfrm>
          <a:prstGeom prst="rect">
            <a:avLst/>
          </a:prstGeom>
          <a:noFill/>
          <a:ln w="9525">
            <a:noFill/>
            <a:miter lim="800000"/>
            <a:headEnd/>
            <a:tailEnd/>
          </a:ln>
        </p:spPr>
      </p:pic>
      <p:sp>
        <p:nvSpPr>
          <p:cNvPr id="3" name="Freccia a sinistra 2"/>
          <p:cNvSpPr/>
          <p:nvPr/>
        </p:nvSpPr>
        <p:spPr>
          <a:xfrm rot="19795515">
            <a:off x="7315200" y="2006600"/>
            <a:ext cx="1285875" cy="457200"/>
          </a:xfrm>
          <a:prstGeom prst="leftArrow">
            <a:avLst/>
          </a:prstGeom>
          <a:solidFill>
            <a:schemeClr val="accent1">
              <a:alpha val="26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sp>
        <p:nvSpPr>
          <p:cNvPr id="4" name="Freccia a sinistra 3"/>
          <p:cNvSpPr/>
          <p:nvPr/>
        </p:nvSpPr>
        <p:spPr>
          <a:xfrm rot="19795515">
            <a:off x="7458075" y="4292600"/>
            <a:ext cx="1285875" cy="457200"/>
          </a:xfrm>
          <a:prstGeom prst="leftArrow">
            <a:avLst/>
          </a:prstGeom>
          <a:solidFill>
            <a:schemeClr val="accent1">
              <a:alpha val="26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62" name="Picture 3"/>
          <p:cNvPicPr>
            <a:picLocks noChangeAspect="1" noChangeArrowheads="1"/>
          </p:cNvPicPr>
          <p:nvPr/>
        </p:nvPicPr>
        <p:blipFill>
          <a:blip r:embed="rId3" cstate="print"/>
          <a:srcRect/>
          <a:stretch>
            <a:fillRect/>
          </a:stretch>
        </p:blipFill>
        <p:spPr bwMode="auto">
          <a:xfrm>
            <a:off x="571500" y="1500188"/>
            <a:ext cx="8020050" cy="4619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3" cstate="print"/>
          <a:srcRect/>
          <a:stretch>
            <a:fillRect/>
          </a:stretch>
        </p:blipFill>
        <p:spPr bwMode="auto">
          <a:xfrm>
            <a:off x="423863" y="671513"/>
            <a:ext cx="8296275" cy="55149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44034" name="Picture 2"/>
          <p:cNvPicPr>
            <a:picLocks noChangeAspect="1" noChangeArrowheads="1"/>
          </p:cNvPicPr>
          <p:nvPr/>
        </p:nvPicPr>
        <p:blipFill>
          <a:blip r:embed="rId3" cstate="print"/>
          <a:srcRect/>
          <a:stretch>
            <a:fillRect/>
          </a:stretch>
        </p:blipFill>
        <p:spPr bwMode="auto">
          <a:xfrm>
            <a:off x="538163" y="1385888"/>
            <a:ext cx="8067675" cy="40862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7106" name="Picture 2"/>
          <p:cNvPicPr>
            <a:picLocks noChangeAspect="1" noChangeArrowheads="1"/>
          </p:cNvPicPr>
          <p:nvPr/>
        </p:nvPicPr>
        <p:blipFill>
          <a:blip r:embed="rId3" cstate="print"/>
          <a:srcRect/>
          <a:stretch>
            <a:fillRect/>
          </a:stretch>
        </p:blipFill>
        <p:spPr bwMode="auto">
          <a:xfrm>
            <a:off x="571500" y="1428750"/>
            <a:ext cx="8048625" cy="1209675"/>
          </a:xfrm>
          <a:prstGeom prst="rect">
            <a:avLst/>
          </a:prstGeom>
          <a:noFill/>
          <a:ln w="9525">
            <a:noFill/>
            <a:miter lim="800000"/>
            <a:headEnd/>
            <a:tailEnd/>
          </a:ln>
        </p:spPr>
      </p:pic>
      <p:pic>
        <p:nvPicPr>
          <p:cNvPr id="47107" name="Picture 3"/>
          <p:cNvPicPr>
            <a:picLocks noChangeAspect="1" noChangeArrowheads="1"/>
          </p:cNvPicPr>
          <p:nvPr/>
        </p:nvPicPr>
        <p:blipFill>
          <a:blip r:embed="rId4" cstate="print"/>
          <a:srcRect/>
          <a:stretch>
            <a:fillRect/>
          </a:stretch>
        </p:blipFill>
        <p:spPr bwMode="auto">
          <a:xfrm>
            <a:off x="857250" y="2857500"/>
            <a:ext cx="7858125" cy="3703638"/>
          </a:xfrm>
          <a:prstGeom prst="rect">
            <a:avLst/>
          </a:prstGeom>
          <a:noFill/>
          <a:ln w="9525">
            <a:noFill/>
            <a:miter lim="800000"/>
            <a:headEnd/>
            <a:tailEnd/>
          </a:ln>
        </p:spPr>
      </p:pic>
      <p:sp>
        <p:nvSpPr>
          <p:cNvPr id="4" name="CasellaDiTesto 3"/>
          <p:cNvSpPr txBox="1"/>
          <p:nvPr/>
        </p:nvSpPr>
        <p:spPr>
          <a:xfrm>
            <a:off x="804033" y="296331"/>
            <a:ext cx="8238868" cy="658486"/>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pPr>
              <a:defRPr/>
            </a:pPr>
            <a:r>
              <a:rPr lang="it-IT" sz="3200" b="1" dirty="0"/>
              <a:t>VARI SETTING OPERATIVI POSSIBILI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47106"/>
                                        </p:tgtEl>
                                        <p:attrNameLst>
                                          <p:attrName>style.visibility</p:attrName>
                                        </p:attrNameLst>
                                      </p:cBhvr>
                                      <p:to>
                                        <p:strVal val="visible"/>
                                      </p:to>
                                    </p:set>
                                    <p:anim calcmode="lin" valueType="num">
                                      <p:cBhvr>
                                        <p:cTn id="7" dur="500" fill="hold"/>
                                        <p:tgtEl>
                                          <p:spTgt spid="47106"/>
                                        </p:tgtEl>
                                        <p:attrNameLst>
                                          <p:attrName>ppt_w</p:attrName>
                                        </p:attrNameLst>
                                      </p:cBhvr>
                                      <p:tavLst>
                                        <p:tav tm="0">
                                          <p:val>
                                            <p:fltVal val="0"/>
                                          </p:val>
                                        </p:tav>
                                        <p:tav tm="100000">
                                          <p:val>
                                            <p:strVal val="#ppt_w"/>
                                          </p:val>
                                        </p:tav>
                                      </p:tavLst>
                                    </p:anim>
                                    <p:anim calcmode="lin" valueType="num">
                                      <p:cBhvr>
                                        <p:cTn id="8" dur="500" fill="hold"/>
                                        <p:tgtEl>
                                          <p:spTgt spid="47106"/>
                                        </p:tgtEl>
                                        <p:attrNameLst>
                                          <p:attrName>ppt_h</p:attrName>
                                        </p:attrNameLst>
                                      </p:cBhvr>
                                      <p:tavLst>
                                        <p:tav tm="0">
                                          <p:val>
                                            <p:fltVal val="0"/>
                                          </p:val>
                                        </p:tav>
                                        <p:tav tm="100000">
                                          <p:val>
                                            <p:strVal val="#ppt_h"/>
                                          </p:val>
                                        </p:tav>
                                      </p:tavLst>
                                    </p:anim>
                                    <p:animEffect transition="in" filter="fade">
                                      <p:cBhvr>
                                        <p:cTn id="9" dur="500"/>
                                        <p:tgtEl>
                                          <p:spTgt spid="47106"/>
                                        </p:tgtEl>
                                      </p:cBhvr>
                                    </p:animEffect>
                                  </p:childTnLst>
                                </p:cTn>
                              </p:par>
                              <p:par>
                                <p:cTn id="10" presetID="53" presetClass="entr" presetSubtype="0" fill="hold" nodeType="withEffect">
                                  <p:stCondLst>
                                    <p:cond delay="0"/>
                                  </p:stCondLst>
                                  <p:childTnLst>
                                    <p:set>
                                      <p:cBhvr>
                                        <p:cTn id="11" dur="1" fill="hold">
                                          <p:stCondLst>
                                            <p:cond delay="0"/>
                                          </p:stCondLst>
                                        </p:cTn>
                                        <p:tgtEl>
                                          <p:spTgt spid="47107"/>
                                        </p:tgtEl>
                                        <p:attrNameLst>
                                          <p:attrName>style.visibility</p:attrName>
                                        </p:attrNameLst>
                                      </p:cBhvr>
                                      <p:to>
                                        <p:strVal val="visible"/>
                                      </p:to>
                                    </p:set>
                                    <p:anim calcmode="lin" valueType="num">
                                      <p:cBhvr>
                                        <p:cTn id="12" dur="500" fill="hold"/>
                                        <p:tgtEl>
                                          <p:spTgt spid="47107"/>
                                        </p:tgtEl>
                                        <p:attrNameLst>
                                          <p:attrName>ppt_w</p:attrName>
                                        </p:attrNameLst>
                                      </p:cBhvr>
                                      <p:tavLst>
                                        <p:tav tm="0">
                                          <p:val>
                                            <p:fltVal val="0"/>
                                          </p:val>
                                        </p:tav>
                                        <p:tav tm="100000">
                                          <p:val>
                                            <p:strVal val="#ppt_w"/>
                                          </p:val>
                                        </p:tav>
                                      </p:tavLst>
                                    </p:anim>
                                    <p:anim calcmode="lin" valueType="num">
                                      <p:cBhvr>
                                        <p:cTn id="13" dur="500" fill="hold"/>
                                        <p:tgtEl>
                                          <p:spTgt spid="47107"/>
                                        </p:tgtEl>
                                        <p:attrNameLst>
                                          <p:attrName>ppt_h</p:attrName>
                                        </p:attrNameLst>
                                      </p:cBhvr>
                                      <p:tavLst>
                                        <p:tav tm="0">
                                          <p:val>
                                            <p:fltVal val="0"/>
                                          </p:val>
                                        </p:tav>
                                        <p:tav tm="100000">
                                          <p:val>
                                            <p:strVal val="#ppt_h"/>
                                          </p:val>
                                        </p:tav>
                                      </p:tavLst>
                                    </p:anim>
                                    <p:animEffect transition="in" filter="fade">
                                      <p:cBhvr>
                                        <p:cTn id="14" dur="500"/>
                                        <p:tgtEl>
                                          <p:spTgt spid="47107"/>
                                        </p:tgtEl>
                                      </p:cBhvr>
                                    </p:animEffect>
                                  </p:childTnLst>
                                </p:cTn>
                              </p:par>
                              <p:par>
                                <p:cTn id="15" presetID="53" presetClass="exit" presetSubtype="0" fill="hold" nodeType="withEffect">
                                  <p:stCondLst>
                                    <p:cond delay="0"/>
                                  </p:stCondLst>
                                  <p:childTnLst>
                                    <p:anim calcmode="lin" valueType="num">
                                      <p:cBhvr>
                                        <p:cTn id="16" dur="500"/>
                                        <p:tgtEl>
                                          <p:spTgt spid="4"/>
                                        </p:tgtEl>
                                        <p:attrNameLst>
                                          <p:attrName>ppt_w</p:attrName>
                                        </p:attrNameLst>
                                      </p:cBhvr>
                                      <p:tavLst>
                                        <p:tav tm="0">
                                          <p:val>
                                            <p:strVal val="ppt_w"/>
                                          </p:val>
                                        </p:tav>
                                        <p:tav tm="100000">
                                          <p:val>
                                            <p:fltVal val="0"/>
                                          </p:val>
                                        </p:tav>
                                      </p:tavLst>
                                    </p:anim>
                                    <p:anim calcmode="lin" valueType="num">
                                      <p:cBhvr>
                                        <p:cTn id="17" dur="500"/>
                                        <p:tgtEl>
                                          <p:spTgt spid="4"/>
                                        </p:tgtEl>
                                        <p:attrNameLst>
                                          <p:attrName>ppt_h</p:attrName>
                                        </p:attrNameLst>
                                      </p:cBhvr>
                                      <p:tavLst>
                                        <p:tav tm="0">
                                          <p:val>
                                            <p:strVal val="ppt_h"/>
                                          </p:val>
                                        </p:tav>
                                        <p:tav tm="100000">
                                          <p:val>
                                            <p:fltVal val="0"/>
                                          </p:val>
                                        </p:tav>
                                      </p:tavLst>
                                    </p:anim>
                                    <p:animEffect transition="out" filter="fade">
                                      <p:cBhvr>
                                        <p:cTn id="18" dur="500"/>
                                        <p:tgtEl>
                                          <p:spTgt spid="4"/>
                                        </p:tgtEl>
                                      </p:cBhvr>
                                    </p:animEffect>
                                    <p:set>
                                      <p:cBhvr>
                                        <p:cTn id="19"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6082" name="Picture 2"/>
          <p:cNvPicPr>
            <a:picLocks noChangeAspect="1" noChangeArrowheads="1"/>
          </p:cNvPicPr>
          <p:nvPr/>
        </p:nvPicPr>
        <p:blipFill>
          <a:blip r:embed="rId3" cstate="print"/>
          <a:srcRect/>
          <a:stretch>
            <a:fillRect/>
          </a:stretch>
        </p:blipFill>
        <p:spPr bwMode="auto">
          <a:xfrm>
            <a:off x="928688" y="728663"/>
            <a:ext cx="7286625" cy="54006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7106" name="Picture 2"/>
          <p:cNvPicPr>
            <a:picLocks noChangeAspect="1" noChangeArrowheads="1"/>
          </p:cNvPicPr>
          <p:nvPr/>
        </p:nvPicPr>
        <p:blipFill>
          <a:blip r:embed="rId3" cstate="print"/>
          <a:srcRect/>
          <a:stretch>
            <a:fillRect/>
          </a:stretch>
        </p:blipFill>
        <p:spPr bwMode="auto">
          <a:xfrm>
            <a:off x="642938" y="357188"/>
            <a:ext cx="7962900" cy="1409700"/>
          </a:xfrm>
          <a:prstGeom prst="rect">
            <a:avLst/>
          </a:prstGeom>
          <a:noFill/>
          <a:ln w="9525">
            <a:noFill/>
            <a:miter lim="800000"/>
            <a:headEnd/>
            <a:tailEnd/>
          </a:ln>
        </p:spPr>
      </p:pic>
      <p:pic>
        <p:nvPicPr>
          <p:cNvPr id="47107" name="Picture 3"/>
          <p:cNvPicPr>
            <a:picLocks noChangeAspect="1" noChangeArrowheads="1"/>
          </p:cNvPicPr>
          <p:nvPr/>
        </p:nvPicPr>
        <p:blipFill>
          <a:blip r:embed="rId4" cstate="print"/>
          <a:srcRect/>
          <a:stretch>
            <a:fillRect/>
          </a:stretch>
        </p:blipFill>
        <p:spPr bwMode="auto">
          <a:xfrm>
            <a:off x="642938" y="2071688"/>
            <a:ext cx="7924800" cy="4000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8130" name="Picture 2"/>
          <p:cNvPicPr>
            <a:picLocks noChangeAspect="1" noChangeArrowheads="1"/>
          </p:cNvPicPr>
          <p:nvPr/>
        </p:nvPicPr>
        <p:blipFill>
          <a:blip r:embed="rId3" cstate="print"/>
          <a:srcRect/>
          <a:stretch>
            <a:fillRect/>
          </a:stretch>
        </p:blipFill>
        <p:spPr bwMode="auto">
          <a:xfrm>
            <a:off x="571500" y="357188"/>
            <a:ext cx="8086725" cy="1209675"/>
          </a:xfrm>
          <a:prstGeom prst="rect">
            <a:avLst/>
          </a:prstGeom>
          <a:noFill/>
          <a:ln w="9525">
            <a:noFill/>
            <a:miter lim="800000"/>
            <a:headEnd/>
            <a:tailEnd/>
          </a:ln>
        </p:spPr>
      </p:pic>
      <p:pic>
        <p:nvPicPr>
          <p:cNvPr id="48131" name="Picture 3"/>
          <p:cNvPicPr>
            <a:picLocks noChangeAspect="1" noChangeArrowheads="1"/>
          </p:cNvPicPr>
          <p:nvPr/>
        </p:nvPicPr>
        <p:blipFill>
          <a:blip r:embed="rId4" cstate="print"/>
          <a:srcRect/>
          <a:stretch>
            <a:fillRect/>
          </a:stretch>
        </p:blipFill>
        <p:spPr bwMode="auto">
          <a:xfrm>
            <a:off x="500063" y="2000250"/>
            <a:ext cx="8086725" cy="4029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3" cstate="print"/>
          <a:srcRect/>
          <a:stretch>
            <a:fillRect/>
          </a:stretch>
        </p:blipFill>
        <p:spPr bwMode="auto">
          <a:xfrm>
            <a:off x="571500" y="357188"/>
            <a:ext cx="8067675" cy="771525"/>
          </a:xfrm>
          <a:prstGeom prst="rect">
            <a:avLst/>
          </a:prstGeom>
          <a:noFill/>
          <a:ln w="9525">
            <a:noFill/>
            <a:miter lim="800000"/>
            <a:headEnd/>
            <a:tailEnd/>
          </a:ln>
        </p:spPr>
      </p:pic>
      <p:pic>
        <p:nvPicPr>
          <p:cNvPr id="50179" name="Picture 3"/>
          <p:cNvPicPr>
            <a:picLocks noChangeAspect="1" noChangeArrowheads="1"/>
          </p:cNvPicPr>
          <p:nvPr/>
        </p:nvPicPr>
        <p:blipFill>
          <a:blip r:embed="rId4" cstate="print"/>
          <a:srcRect/>
          <a:stretch>
            <a:fillRect/>
          </a:stretch>
        </p:blipFill>
        <p:spPr bwMode="auto">
          <a:xfrm>
            <a:off x="271463" y="1285875"/>
            <a:ext cx="8658225" cy="2333625"/>
          </a:xfrm>
          <a:prstGeom prst="rect">
            <a:avLst/>
          </a:prstGeom>
          <a:noFill/>
          <a:ln w="9525">
            <a:noFill/>
            <a:miter lim="800000"/>
            <a:headEnd/>
            <a:tailEnd/>
          </a:ln>
        </p:spPr>
      </p:pic>
      <p:pic>
        <p:nvPicPr>
          <p:cNvPr id="50180" name="Picture 4"/>
          <p:cNvPicPr>
            <a:picLocks noChangeAspect="1" noChangeArrowheads="1"/>
          </p:cNvPicPr>
          <p:nvPr/>
        </p:nvPicPr>
        <p:blipFill>
          <a:blip r:embed="rId5" cstate="print"/>
          <a:srcRect/>
          <a:stretch>
            <a:fillRect/>
          </a:stretch>
        </p:blipFill>
        <p:spPr bwMode="auto">
          <a:xfrm>
            <a:off x="107504" y="1343621"/>
            <a:ext cx="1163638" cy="357187"/>
          </a:xfrm>
          <a:prstGeom prst="rect">
            <a:avLst/>
          </a:prstGeom>
          <a:noFill/>
          <a:ln w="9525">
            <a:noFill/>
            <a:miter lim="800000"/>
            <a:headEnd/>
            <a:tailEnd/>
          </a:ln>
        </p:spPr>
      </p:pic>
      <p:pic>
        <p:nvPicPr>
          <p:cNvPr id="50181" name="Picture 6"/>
          <p:cNvPicPr>
            <a:picLocks noChangeAspect="1" noChangeArrowheads="1"/>
          </p:cNvPicPr>
          <p:nvPr/>
        </p:nvPicPr>
        <p:blipFill>
          <a:blip r:embed="rId6" cstate="print"/>
          <a:srcRect/>
          <a:stretch>
            <a:fillRect/>
          </a:stretch>
        </p:blipFill>
        <p:spPr bwMode="auto">
          <a:xfrm>
            <a:off x="642938" y="3286125"/>
            <a:ext cx="7905750" cy="3219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02" name="Picture 2"/>
          <p:cNvPicPr>
            <a:picLocks noChangeAspect="1" noChangeArrowheads="1"/>
          </p:cNvPicPr>
          <p:nvPr/>
        </p:nvPicPr>
        <p:blipFill>
          <a:blip r:embed="rId3" cstate="print"/>
          <a:srcRect/>
          <a:stretch>
            <a:fillRect/>
          </a:stretch>
        </p:blipFill>
        <p:spPr bwMode="auto">
          <a:xfrm>
            <a:off x="500063" y="0"/>
            <a:ext cx="8077200" cy="771525"/>
          </a:xfrm>
          <a:prstGeom prst="rect">
            <a:avLst/>
          </a:prstGeom>
          <a:noFill/>
          <a:ln w="9525">
            <a:noFill/>
            <a:miter lim="800000"/>
            <a:headEnd/>
            <a:tailEnd/>
          </a:ln>
        </p:spPr>
      </p:pic>
      <p:pic>
        <p:nvPicPr>
          <p:cNvPr id="51203" name="Picture 3"/>
          <p:cNvPicPr>
            <a:picLocks noChangeAspect="1" noChangeArrowheads="1"/>
          </p:cNvPicPr>
          <p:nvPr/>
        </p:nvPicPr>
        <p:blipFill>
          <a:blip r:embed="rId4" cstate="print"/>
          <a:srcRect/>
          <a:stretch>
            <a:fillRect/>
          </a:stretch>
        </p:blipFill>
        <p:spPr bwMode="auto">
          <a:xfrm>
            <a:off x="428625" y="928688"/>
            <a:ext cx="7915275" cy="1133475"/>
          </a:xfrm>
          <a:prstGeom prst="rect">
            <a:avLst/>
          </a:prstGeom>
          <a:noFill/>
          <a:ln w="9525">
            <a:noFill/>
            <a:miter lim="800000"/>
            <a:headEnd/>
            <a:tailEnd/>
          </a:ln>
        </p:spPr>
      </p:pic>
      <p:pic>
        <p:nvPicPr>
          <p:cNvPr id="51204" name="Picture 4"/>
          <p:cNvPicPr>
            <a:picLocks noChangeAspect="1" noChangeArrowheads="1"/>
          </p:cNvPicPr>
          <p:nvPr/>
        </p:nvPicPr>
        <p:blipFill>
          <a:blip r:embed="rId5" cstate="print"/>
          <a:srcRect/>
          <a:stretch>
            <a:fillRect/>
          </a:stretch>
        </p:blipFill>
        <p:spPr bwMode="auto">
          <a:xfrm>
            <a:off x="428625" y="2286000"/>
            <a:ext cx="7858125" cy="866775"/>
          </a:xfrm>
          <a:prstGeom prst="rect">
            <a:avLst/>
          </a:prstGeom>
          <a:noFill/>
          <a:ln w="9525">
            <a:noFill/>
            <a:miter lim="800000"/>
            <a:headEnd/>
            <a:tailEnd/>
          </a:ln>
        </p:spPr>
      </p:pic>
      <p:pic>
        <p:nvPicPr>
          <p:cNvPr id="51205" name="Picture 5"/>
          <p:cNvPicPr>
            <a:picLocks noChangeAspect="1" noChangeArrowheads="1"/>
          </p:cNvPicPr>
          <p:nvPr/>
        </p:nvPicPr>
        <p:blipFill>
          <a:blip r:embed="rId6" cstate="print"/>
          <a:srcRect/>
          <a:stretch>
            <a:fillRect/>
          </a:stretch>
        </p:blipFill>
        <p:spPr bwMode="auto">
          <a:xfrm>
            <a:off x="428625" y="3357563"/>
            <a:ext cx="7905750" cy="642937"/>
          </a:xfrm>
          <a:prstGeom prst="rect">
            <a:avLst/>
          </a:prstGeom>
          <a:noFill/>
          <a:ln w="9525">
            <a:noFill/>
            <a:miter lim="800000"/>
            <a:headEnd/>
            <a:tailEnd/>
          </a:ln>
        </p:spPr>
      </p:pic>
      <p:pic>
        <p:nvPicPr>
          <p:cNvPr id="51206" name="Picture 6"/>
          <p:cNvPicPr>
            <a:picLocks noChangeAspect="1" noChangeArrowheads="1"/>
          </p:cNvPicPr>
          <p:nvPr/>
        </p:nvPicPr>
        <p:blipFill>
          <a:blip r:embed="rId7" cstate="print"/>
          <a:srcRect/>
          <a:stretch>
            <a:fillRect/>
          </a:stretch>
        </p:blipFill>
        <p:spPr bwMode="auto">
          <a:xfrm>
            <a:off x="428625" y="4357688"/>
            <a:ext cx="7867650" cy="1333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2226" name="Picture 2"/>
          <p:cNvPicPr>
            <a:picLocks noChangeAspect="1" noChangeArrowheads="1"/>
          </p:cNvPicPr>
          <p:nvPr/>
        </p:nvPicPr>
        <p:blipFill>
          <a:blip r:embed="rId3" cstate="print"/>
          <a:srcRect/>
          <a:stretch>
            <a:fillRect/>
          </a:stretch>
        </p:blipFill>
        <p:spPr bwMode="auto">
          <a:xfrm>
            <a:off x="571500" y="357188"/>
            <a:ext cx="8067675" cy="762000"/>
          </a:xfrm>
          <a:prstGeom prst="rect">
            <a:avLst/>
          </a:prstGeom>
          <a:noFill/>
          <a:ln w="9525">
            <a:noFill/>
            <a:miter lim="800000"/>
            <a:headEnd/>
            <a:tailEnd/>
          </a:ln>
        </p:spPr>
      </p:pic>
      <p:pic>
        <p:nvPicPr>
          <p:cNvPr id="52227" name="Picture 3"/>
          <p:cNvPicPr>
            <a:picLocks noChangeAspect="1" noChangeArrowheads="1"/>
          </p:cNvPicPr>
          <p:nvPr/>
        </p:nvPicPr>
        <p:blipFill>
          <a:blip r:embed="rId4" cstate="print"/>
          <a:srcRect/>
          <a:stretch>
            <a:fillRect/>
          </a:stretch>
        </p:blipFill>
        <p:spPr bwMode="auto">
          <a:xfrm>
            <a:off x="666750" y="1785938"/>
            <a:ext cx="7810500" cy="3286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3" cstate="print"/>
          <a:srcRect/>
          <a:stretch>
            <a:fillRect/>
          </a:stretch>
        </p:blipFill>
        <p:spPr bwMode="auto">
          <a:xfrm>
            <a:off x="0" y="0"/>
            <a:ext cx="2724150" cy="6858000"/>
          </a:xfrm>
          <a:prstGeom prst="rect">
            <a:avLst/>
          </a:prstGeom>
          <a:noFill/>
          <a:ln w="9525">
            <a:noFill/>
            <a:miter lim="800000"/>
            <a:headEnd/>
            <a:tailEnd/>
          </a:ln>
        </p:spPr>
      </p:pic>
      <p:pic>
        <p:nvPicPr>
          <p:cNvPr id="53251" name="Picture 3"/>
          <p:cNvPicPr>
            <a:picLocks noChangeAspect="1" noChangeArrowheads="1"/>
          </p:cNvPicPr>
          <p:nvPr/>
        </p:nvPicPr>
        <p:blipFill>
          <a:blip r:embed="rId4" cstate="print"/>
          <a:srcRect/>
          <a:stretch>
            <a:fillRect/>
          </a:stretch>
        </p:blipFill>
        <p:spPr bwMode="auto">
          <a:xfrm>
            <a:off x="2786063" y="0"/>
            <a:ext cx="3154362" cy="6858000"/>
          </a:xfrm>
          <a:prstGeom prst="rect">
            <a:avLst/>
          </a:prstGeom>
          <a:noFill/>
          <a:ln w="9525">
            <a:noFill/>
            <a:miter lim="800000"/>
            <a:headEnd/>
            <a:tailEnd/>
          </a:ln>
        </p:spPr>
      </p:pic>
      <p:pic>
        <p:nvPicPr>
          <p:cNvPr id="53252" name="Picture 4"/>
          <p:cNvPicPr>
            <a:picLocks noChangeAspect="1" noChangeArrowheads="1"/>
          </p:cNvPicPr>
          <p:nvPr/>
        </p:nvPicPr>
        <p:blipFill>
          <a:blip r:embed="rId5" cstate="print"/>
          <a:srcRect/>
          <a:stretch>
            <a:fillRect/>
          </a:stretch>
        </p:blipFill>
        <p:spPr bwMode="auto">
          <a:xfrm>
            <a:off x="6000750" y="0"/>
            <a:ext cx="3019425"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4274" name="Picture 2"/>
          <p:cNvPicPr>
            <a:picLocks noChangeAspect="1" noChangeArrowheads="1"/>
          </p:cNvPicPr>
          <p:nvPr/>
        </p:nvPicPr>
        <p:blipFill>
          <a:blip r:embed="rId3" cstate="print"/>
          <a:srcRect/>
          <a:stretch>
            <a:fillRect/>
          </a:stretch>
        </p:blipFill>
        <p:spPr bwMode="auto">
          <a:xfrm>
            <a:off x="0" y="0"/>
            <a:ext cx="3071813" cy="6858000"/>
          </a:xfrm>
          <a:prstGeom prst="rect">
            <a:avLst/>
          </a:prstGeom>
          <a:noFill/>
          <a:ln w="9525">
            <a:noFill/>
            <a:miter lim="800000"/>
            <a:headEnd/>
            <a:tailEnd/>
          </a:ln>
        </p:spPr>
      </p:pic>
      <p:pic>
        <p:nvPicPr>
          <p:cNvPr id="54275" name="Picture 3"/>
          <p:cNvPicPr>
            <a:picLocks noChangeAspect="1" noChangeArrowheads="1"/>
          </p:cNvPicPr>
          <p:nvPr/>
        </p:nvPicPr>
        <p:blipFill>
          <a:blip r:embed="rId4" cstate="print"/>
          <a:srcRect/>
          <a:stretch>
            <a:fillRect/>
          </a:stretch>
        </p:blipFill>
        <p:spPr bwMode="auto">
          <a:xfrm>
            <a:off x="3143250" y="0"/>
            <a:ext cx="60007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asellaDiTesto 1"/>
          <p:cNvSpPr txBox="1"/>
          <p:nvPr/>
        </p:nvSpPr>
        <p:spPr>
          <a:xfrm>
            <a:off x="785786" y="518509"/>
            <a:ext cx="7715304" cy="1982710"/>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algn="ctr"/>
            <a:r>
              <a:rPr lang="it-IT" sz="2000" b="1">
                <a:solidFill>
                  <a:srgbClr val="000000"/>
                </a:solidFill>
              </a:rPr>
              <a:t>Le statistiche ufficiali di mortalità sono basate convenzionalmente su una singola causa di morte la cosiddetta CAUSA INIZIALE</a:t>
            </a:r>
          </a:p>
          <a:p>
            <a:pPr algn="ctr"/>
            <a:endParaRPr lang="it-IT" sz="2000" b="1">
              <a:solidFill>
                <a:srgbClr val="000000"/>
              </a:solidFill>
            </a:endParaRPr>
          </a:p>
          <a:p>
            <a:pPr algn="ctr"/>
            <a:r>
              <a:rPr lang="it-IT" sz="2000" b="1">
                <a:solidFill>
                  <a:srgbClr val="000000"/>
                </a:solidFill>
              </a:rPr>
              <a:t>OMS ICD X   </a:t>
            </a:r>
            <a:r>
              <a:rPr lang="it-IT" sz="2000" b="1" i="1">
                <a:solidFill>
                  <a:srgbClr val="000000"/>
                </a:solidFill>
              </a:rPr>
              <a:t>“la malattia o il traumatismo che avvia il concatenamento degli eventi morbosi”</a:t>
            </a:r>
            <a:endParaRPr lang="it-IT" sz="2000" b="1">
              <a:solidFill>
                <a:srgbClr val="000000"/>
              </a:solidFill>
            </a:endParaRPr>
          </a:p>
        </p:txBody>
      </p:sp>
      <p:grpSp>
        <p:nvGrpSpPr>
          <p:cNvPr id="3" name="CasellaDiTesto 2"/>
          <p:cNvGrpSpPr>
            <a:grpSpLocks/>
          </p:cNvGrpSpPr>
          <p:nvPr/>
        </p:nvGrpSpPr>
        <p:grpSpPr bwMode="auto">
          <a:xfrm>
            <a:off x="96838" y="3060700"/>
            <a:ext cx="9047162" cy="1147763"/>
            <a:chOff x="61" y="1928"/>
            <a:chExt cx="5664" cy="395"/>
          </a:xfrm>
        </p:grpSpPr>
        <p:pic>
          <p:nvPicPr>
            <p:cNvPr id="55301" name="CasellaDiTesto 2"/>
            <p:cNvPicPr>
              <a:picLocks noChangeArrowheads="1"/>
            </p:cNvPicPr>
            <p:nvPr/>
          </p:nvPicPr>
          <p:blipFill>
            <a:blip r:embed="rId3" cstate="print"/>
            <a:srcRect/>
            <a:stretch>
              <a:fillRect/>
            </a:stretch>
          </p:blipFill>
          <p:spPr bwMode="auto">
            <a:xfrm>
              <a:off x="61" y="1928"/>
              <a:ext cx="5664" cy="395"/>
            </a:xfrm>
            <a:prstGeom prst="rect">
              <a:avLst/>
            </a:prstGeom>
            <a:noFill/>
          </p:spPr>
        </p:pic>
        <p:sp>
          <p:nvSpPr>
            <p:cNvPr id="55302" name="Text Box 6"/>
            <p:cNvSpPr txBox="1">
              <a:spLocks noChangeArrowheads="1"/>
            </p:cNvSpPr>
            <p:nvPr/>
          </p:nvSpPr>
          <p:spPr bwMode="auto">
            <a:xfrm>
              <a:off x="116" y="1980"/>
              <a:ext cx="5554" cy="283"/>
            </a:xfrm>
            <a:prstGeom prst="rect">
              <a:avLst/>
            </a:prstGeom>
            <a:noFill/>
            <a:ln w="9525">
              <a:noFill/>
              <a:miter lim="800000"/>
              <a:headEnd/>
              <a:tailEnd/>
            </a:ln>
          </p:spPr>
          <p:txBody>
            <a:bodyPr>
              <a:spAutoFit/>
            </a:bodyPr>
            <a:lstStyle/>
            <a:p>
              <a:r>
                <a:rPr lang="it-IT" sz="2400">
                  <a:solidFill>
                    <a:srgbClr val="000000"/>
                  </a:solidFill>
                  <a:latin typeface="Corbel" pitchFamily="34" charset="0"/>
                </a:rPr>
                <a:t>La causa iniziale di morte è quella utilizzata per fare confronti e studi</a:t>
              </a:r>
            </a:p>
          </p:txBody>
        </p:sp>
      </p:grpSp>
      <p:sp>
        <p:nvSpPr>
          <p:cNvPr id="4" name="CasellaDiTesto 3"/>
          <p:cNvSpPr txBox="1"/>
          <p:nvPr/>
        </p:nvSpPr>
        <p:spPr>
          <a:xfrm>
            <a:off x="298421" y="4560894"/>
            <a:ext cx="8501122" cy="1938992"/>
          </a:xfrm>
          <a:prstGeom prst="rect">
            <a:avLst/>
          </a:prstGeom>
        </p:spPr>
        <p:style>
          <a:lnRef idx="0">
            <a:schemeClr val="accent3"/>
          </a:lnRef>
          <a:fillRef idx="3">
            <a:schemeClr val="accent3"/>
          </a:fillRef>
          <a:effectRef idx="3">
            <a:schemeClr val="accent3"/>
          </a:effectRef>
          <a:fontRef idx="minor">
            <a:schemeClr val="lt1"/>
          </a:fontRef>
        </p:style>
        <p:txBody>
          <a:bodyPr>
            <a:spAutoFit/>
          </a:bodyPr>
          <a:lstStyle/>
          <a:p>
            <a:pPr algn="just">
              <a:defRPr/>
            </a:pPr>
            <a:r>
              <a:rPr lang="it-IT" sz="2400" b="1" dirty="0"/>
              <a:t>Nelle schede di morte la causa di morte deve essere definita in maniera univoca:</a:t>
            </a:r>
          </a:p>
          <a:p>
            <a:pPr>
              <a:defRPr/>
            </a:pPr>
            <a:endParaRPr lang="it-IT" sz="2400" b="1" dirty="0"/>
          </a:p>
          <a:p>
            <a:pPr algn="ctr">
              <a:defRPr/>
            </a:pPr>
            <a:r>
              <a:rPr lang="it-IT" sz="2400" b="1" dirty="0"/>
              <a:t>NON SI PUÒ MORIRE PER CARDIOPATIA ISCHEMICA E PER CANCRO!!!</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4210" name="CasellaDiTesto 2"/>
          <p:cNvSpPr txBox="1">
            <a:spLocks noChangeArrowheads="1"/>
          </p:cNvSpPr>
          <p:nvPr/>
        </p:nvSpPr>
        <p:spPr bwMode="auto">
          <a:xfrm>
            <a:off x="1500166" y="500042"/>
            <a:ext cx="6285310" cy="523220"/>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a:spAutoFit/>
          </a:bodyPr>
          <a:lstStyle/>
          <a:p>
            <a:pPr algn="ctr">
              <a:defRPr/>
            </a:pPr>
            <a:r>
              <a:rPr lang="it-IT" sz="2800" dirty="0"/>
              <a:t>QUALITÀ DELLA CERTIFICAZIONE ISTAT</a:t>
            </a:r>
          </a:p>
        </p:txBody>
      </p:sp>
      <p:sp>
        <p:nvSpPr>
          <p:cNvPr id="94211" name="CasellaDiTesto 3"/>
          <p:cNvSpPr txBox="1">
            <a:spLocks noChangeArrowheads="1"/>
          </p:cNvSpPr>
          <p:nvPr/>
        </p:nvSpPr>
        <p:spPr bwMode="auto">
          <a:xfrm>
            <a:off x="642910" y="1428736"/>
            <a:ext cx="8215312" cy="1015663"/>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spAutoFit/>
          </a:bodyPr>
          <a:lstStyle/>
          <a:p>
            <a:pPr algn="ctr">
              <a:defRPr/>
            </a:pPr>
            <a:r>
              <a:rPr lang="it-IT" sz="2000" dirty="0"/>
              <a:t>Molto spesso i medici ritengono che la denuncia di morte sia un atto burocratico e non  sono consapevoli &lt;dell’importanza epidemiologica delle informazioni fornite</a:t>
            </a:r>
          </a:p>
        </p:txBody>
      </p:sp>
      <p:sp>
        <p:nvSpPr>
          <p:cNvPr id="94212" name="CasellaDiTesto 4"/>
          <p:cNvSpPr txBox="1">
            <a:spLocks noChangeArrowheads="1"/>
          </p:cNvSpPr>
          <p:nvPr/>
        </p:nvSpPr>
        <p:spPr bwMode="auto">
          <a:xfrm>
            <a:off x="214282" y="2698796"/>
            <a:ext cx="8715436" cy="4078349"/>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a:spAutoFit/>
          </a:bodyPr>
          <a:lstStyle/>
          <a:p>
            <a:pPr>
              <a:defRPr/>
            </a:pPr>
            <a:r>
              <a:rPr lang="it-IT" sz="2400" b="1" dirty="0"/>
              <a:t>Gli errori più frequenti:</a:t>
            </a:r>
          </a:p>
          <a:p>
            <a:pPr>
              <a:buFont typeface="Arial" pitchFamily="34" charset="0"/>
              <a:buChar char="•"/>
              <a:defRPr/>
            </a:pPr>
            <a:r>
              <a:rPr lang="it-IT" sz="2400" b="1" dirty="0"/>
              <a:t>Informazioni irrilevanti (es. arresto cardiaco o respiratorio)</a:t>
            </a:r>
          </a:p>
          <a:p>
            <a:pPr>
              <a:buFont typeface="Arial" pitchFamily="34" charset="0"/>
              <a:buChar char="•"/>
              <a:defRPr/>
            </a:pPr>
            <a:r>
              <a:rPr lang="it-IT" sz="2400" b="1" dirty="0"/>
              <a:t>Descrizione di sintomi e segni </a:t>
            </a:r>
          </a:p>
          <a:p>
            <a:pPr>
              <a:buFont typeface="Arial" pitchFamily="34" charset="0"/>
              <a:buChar char="•"/>
              <a:defRPr/>
            </a:pPr>
            <a:r>
              <a:rPr lang="it-IT" sz="2400" b="1" dirty="0"/>
              <a:t>Menzione di categorie mal definite (es. senilità)</a:t>
            </a:r>
          </a:p>
          <a:p>
            <a:pPr>
              <a:buFont typeface="Arial" pitchFamily="34" charset="0"/>
              <a:buChar char="•"/>
              <a:defRPr/>
            </a:pPr>
            <a:r>
              <a:rPr lang="it-IT" sz="2400" b="1" dirty="0"/>
              <a:t>Sequenza morbosa improbabile (la causa iniziale riportata non può aver dato origine alle </a:t>
            </a:r>
            <a:r>
              <a:rPr lang="it-IT" sz="2400" b="1" dirty="0" err="1"/>
              <a:t>patologiie</a:t>
            </a:r>
            <a:r>
              <a:rPr lang="it-IT" sz="2400" b="1" dirty="0"/>
              <a:t> riportate ai quesiti successivi</a:t>
            </a:r>
          </a:p>
          <a:p>
            <a:pPr>
              <a:buFont typeface="Arial" pitchFamily="34" charset="0"/>
              <a:buChar char="•"/>
              <a:defRPr/>
            </a:pPr>
            <a:r>
              <a:rPr lang="it-IT" sz="2400" b="1" dirty="0"/>
              <a:t>Più di una causa al quesito 1 causa iniziale</a:t>
            </a:r>
          </a:p>
          <a:p>
            <a:pPr>
              <a:buFont typeface="Arial" pitchFamily="34" charset="0"/>
              <a:buChar char="•"/>
              <a:defRPr/>
            </a:pPr>
            <a:r>
              <a:rPr lang="it-IT" sz="2400" b="1" dirty="0"/>
              <a:t>La vera causa viene riportata al quesito 4 (altri stati morbosi rilevanti)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asellaDiTesto 1"/>
          <p:cNvSpPr txBox="1"/>
          <p:nvPr/>
        </p:nvSpPr>
        <p:spPr>
          <a:xfrm>
            <a:off x="1142976" y="571480"/>
            <a:ext cx="6929485" cy="954107"/>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pPr algn="ctr">
              <a:defRPr/>
            </a:pPr>
            <a:r>
              <a:rPr lang="it-IT" sz="2800" b="1" dirty="0"/>
              <a:t>MOLTO SPESSO PERÒ PIÙ STATI MORBOSI CONTRIBUISCONO ALLA MORTE</a:t>
            </a:r>
          </a:p>
        </p:txBody>
      </p:sp>
      <p:sp>
        <p:nvSpPr>
          <p:cNvPr id="3" name="Rettangolo 2"/>
          <p:cNvSpPr/>
          <p:nvPr/>
        </p:nvSpPr>
        <p:spPr>
          <a:xfrm>
            <a:off x="642910" y="1714488"/>
            <a:ext cx="7929618" cy="1477328"/>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algn="ctr">
              <a:defRPr/>
            </a:pPr>
            <a:r>
              <a:rPr lang="it-IT" b="1" dirty="0"/>
              <a:t>In questi casi si pone il problema dell’individuazione della patologia ritenuta maggiormente responsabile del decesso ovvero della cosiddetta </a:t>
            </a:r>
          </a:p>
          <a:p>
            <a:pPr algn="ctr">
              <a:defRPr/>
            </a:pPr>
            <a:r>
              <a:rPr lang="it-IT" b="1" dirty="0"/>
              <a:t>CAUSA PRIMARIA  </a:t>
            </a:r>
            <a:r>
              <a:rPr lang="it-IT" b="1" dirty="0" err="1"/>
              <a:t>DI</a:t>
            </a:r>
            <a:r>
              <a:rPr lang="it-IT" b="1" dirty="0"/>
              <a:t> MORTE  detta anche CAUSA PRINCIPALE o CAUSA FONDAMENTALE</a:t>
            </a:r>
          </a:p>
        </p:txBody>
      </p:sp>
      <p:pic>
        <p:nvPicPr>
          <p:cNvPr id="57352" name="Picture 2"/>
          <p:cNvPicPr>
            <a:picLocks noChangeAspect="1" noChangeArrowheads="1"/>
          </p:cNvPicPr>
          <p:nvPr/>
        </p:nvPicPr>
        <p:blipFill>
          <a:blip r:embed="rId3" cstate="print"/>
          <a:srcRect/>
          <a:stretch>
            <a:fillRect/>
          </a:stretch>
        </p:blipFill>
        <p:spPr bwMode="auto">
          <a:xfrm>
            <a:off x="1084263" y="3643313"/>
            <a:ext cx="6702425" cy="321468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asellaDiTesto 2"/>
          <p:cNvSpPr txBox="1"/>
          <p:nvPr/>
        </p:nvSpPr>
        <p:spPr>
          <a:xfrm>
            <a:off x="714348" y="1142984"/>
            <a:ext cx="7682138" cy="2308324"/>
          </a:xfrm>
          <a:prstGeom prst="rect">
            <a:avLst/>
          </a:prstGeom>
        </p:spPr>
        <p:style>
          <a:lnRef idx="3">
            <a:schemeClr val="lt1"/>
          </a:lnRef>
          <a:fillRef idx="1">
            <a:schemeClr val="accent2"/>
          </a:fillRef>
          <a:effectRef idx="1">
            <a:schemeClr val="accent2"/>
          </a:effectRef>
          <a:fontRef idx="minor">
            <a:schemeClr val="lt1"/>
          </a:fontRef>
        </p:style>
        <p:txBody>
          <a:bodyPr>
            <a:spAutoFit/>
          </a:bodyPr>
          <a:lstStyle/>
          <a:p>
            <a:pPr>
              <a:buFont typeface="Arial" pitchFamily="34" charset="0"/>
              <a:buChar char="•"/>
              <a:defRPr/>
            </a:pPr>
            <a:r>
              <a:rPr lang="it-IT" sz="2400" b="1" dirty="0">
                <a:effectLst>
                  <a:outerShdw blurRad="38100" dist="38100" dir="2700000" algn="tl">
                    <a:srgbClr val="000000">
                      <a:alpha val="43137"/>
                    </a:srgbClr>
                  </a:outerShdw>
                </a:effectLst>
              </a:rPr>
              <a:t>SENILITÀ </a:t>
            </a:r>
          </a:p>
          <a:p>
            <a:pPr>
              <a:buFont typeface="Arial" pitchFamily="34" charset="0"/>
              <a:buChar char="•"/>
              <a:defRPr/>
            </a:pPr>
            <a:r>
              <a:rPr lang="it-IT" sz="2400" b="1" dirty="0">
                <a:effectLst>
                  <a:outerShdw blurRad="38100" dist="38100" dir="2700000" algn="tl">
                    <a:srgbClr val="000000">
                      <a:alpha val="43137"/>
                    </a:srgbClr>
                  </a:outerShdw>
                </a:effectLst>
              </a:rPr>
              <a:t>DETERIORAMENTO PSICO FISICO</a:t>
            </a:r>
          </a:p>
          <a:p>
            <a:pPr>
              <a:buFont typeface="Arial" pitchFamily="34" charset="0"/>
              <a:buChar char="•"/>
              <a:defRPr/>
            </a:pPr>
            <a:r>
              <a:rPr lang="it-IT" sz="2400" b="1" dirty="0">
                <a:effectLst>
                  <a:outerShdw blurRad="38100" dist="38100" dir="2700000" algn="tl">
                    <a:srgbClr val="000000">
                      <a:alpha val="43137"/>
                    </a:srgbClr>
                  </a:outerShdw>
                </a:effectLst>
              </a:rPr>
              <a:t>MIOCARDITE SENILE</a:t>
            </a:r>
          </a:p>
          <a:p>
            <a:pPr>
              <a:buFont typeface="Arial" pitchFamily="34" charset="0"/>
              <a:buChar char="•"/>
              <a:defRPr/>
            </a:pPr>
            <a:r>
              <a:rPr lang="it-IT" sz="2400" b="1" dirty="0">
                <a:effectLst>
                  <a:outerShdw blurRad="38100" dist="38100" dir="2700000" algn="tl">
                    <a:srgbClr val="000000">
                      <a:alpha val="43137"/>
                    </a:srgbClr>
                  </a:outerShdw>
                </a:effectLst>
              </a:rPr>
              <a:t>MARASMA DA DENUTRIZIONE</a:t>
            </a:r>
          </a:p>
          <a:p>
            <a:pPr>
              <a:buFont typeface="Arial" pitchFamily="34" charset="0"/>
              <a:buChar char="•"/>
              <a:defRPr/>
            </a:pPr>
            <a:r>
              <a:rPr lang="it-IT" sz="2400" b="1" dirty="0">
                <a:effectLst>
                  <a:outerShdw blurRad="38100" dist="38100" dir="2700000" algn="tl">
                    <a:srgbClr val="000000">
                      <a:alpha val="43137"/>
                    </a:srgbClr>
                  </a:outerShdw>
                </a:effectLst>
              </a:rPr>
              <a:t>MARASMA SENILE</a:t>
            </a:r>
          </a:p>
          <a:p>
            <a:pPr>
              <a:buFont typeface="Arial" pitchFamily="34" charset="0"/>
              <a:buChar char="•"/>
              <a:defRPr/>
            </a:pPr>
            <a:r>
              <a:rPr lang="it-IT" sz="2400" b="1" dirty="0">
                <a:effectLst>
                  <a:outerShdw blurRad="38100" dist="38100" dir="2700000" algn="tl">
                    <a:srgbClr val="000000">
                      <a:alpha val="43137"/>
                    </a:srgbClr>
                  </a:outerShdw>
                </a:effectLst>
              </a:rPr>
              <a:t>CACHESSIA</a:t>
            </a:r>
          </a:p>
        </p:txBody>
      </p:sp>
      <p:grpSp>
        <p:nvGrpSpPr>
          <p:cNvPr id="4" name="CasellaDiTesto 3"/>
          <p:cNvGrpSpPr>
            <a:grpSpLocks/>
          </p:cNvGrpSpPr>
          <p:nvPr/>
        </p:nvGrpSpPr>
        <p:grpSpPr bwMode="auto">
          <a:xfrm>
            <a:off x="615950" y="3614738"/>
            <a:ext cx="4316413" cy="1182687"/>
            <a:chOff x="388" y="2277"/>
            <a:chExt cx="2457" cy="649"/>
          </a:xfrm>
        </p:grpSpPr>
        <p:pic>
          <p:nvPicPr>
            <p:cNvPr id="58373" name="CasellaDiTesto 3"/>
            <p:cNvPicPr>
              <a:picLocks noChangeArrowheads="1"/>
            </p:cNvPicPr>
            <p:nvPr/>
          </p:nvPicPr>
          <p:blipFill>
            <a:blip r:embed="rId3" cstate="print"/>
            <a:srcRect/>
            <a:stretch>
              <a:fillRect/>
            </a:stretch>
          </p:blipFill>
          <p:spPr bwMode="auto">
            <a:xfrm>
              <a:off x="388" y="2277"/>
              <a:ext cx="2457" cy="649"/>
            </a:xfrm>
            <a:prstGeom prst="rect">
              <a:avLst/>
            </a:prstGeom>
            <a:noFill/>
          </p:spPr>
        </p:pic>
        <p:sp>
          <p:nvSpPr>
            <p:cNvPr id="58374" name="Text Box 6"/>
            <p:cNvSpPr txBox="1">
              <a:spLocks noChangeArrowheads="1"/>
            </p:cNvSpPr>
            <p:nvPr/>
          </p:nvSpPr>
          <p:spPr bwMode="auto">
            <a:xfrm>
              <a:off x="450" y="2340"/>
              <a:ext cx="2335" cy="451"/>
            </a:xfrm>
            <a:prstGeom prst="rect">
              <a:avLst/>
            </a:prstGeom>
            <a:noFill/>
            <a:ln w="9525">
              <a:noFill/>
              <a:miter lim="800000"/>
              <a:headEnd/>
              <a:tailEnd/>
            </a:ln>
          </p:spPr>
          <p:txBody>
            <a:bodyPr>
              <a:spAutoFit/>
            </a:bodyPr>
            <a:lstStyle/>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IMMOBILITÀ</a:t>
              </a:r>
            </a:p>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SINDROME IPOCINETICA</a:t>
              </a:r>
            </a:p>
          </p:txBody>
        </p:sp>
      </p:grpSp>
      <p:sp>
        <p:nvSpPr>
          <p:cNvPr id="5" name="CasellaDiTesto 4"/>
          <p:cNvSpPr txBox="1"/>
          <p:nvPr/>
        </p:nvSpPr>
        <p:spPr>
          <a:xfrm>
            <a:off x="1214414" y="357166"/>
            <a:ext cx="2873735" cy="461665"/>
          </a:xfrm>
          <a:prstGeom prst="rect">
            <a:avLst/>
          </a:prstGeom>
        </p:spPr>
        <p:style>
          <a:lnRef idx="3">
            <a:schemeClr val="lt1"/>
          </a:lnRef>
          <a:fillRef idx="1">
            <a:schemeClr val="accent1"/>
          </a:fillRef>
          <a:effectRef idx="1">
            <a:schemeClr val="accent1"/>
          </a:effectRef>
          <a:fontRef idx="minor">
            <a:schemeClr val="lt1"/>
          </a:fontRef>
        </p:style>
        <p:txBody>
          <a:bodyPr wrap="none">
            <a:spAutoFit/>
          </a:bodyPr>
          <a:lstStyle/>
          <a:p>
            <a:pPr>
              <a:defRPr/>
            </a:pPr>
            <a:r>
              <a:rPr lang="it-IT" sz="2400" b="1" dirty="0"/>
              <a:t>PATTERN CLINICI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asellaDiTesto 1"/>
          <p:cNvSpPr txBox="1"/>
          <p:nvPr/>
        </p:nvSpPr>
        <p:spPr>
          <a:xfrm>
            <a:off x="1285852" y="1000108"/>
            <a:ext cx="2873735" cy="461665"/>
          </a:xfrm>
          <a:prstGeom prst="rect">
            <a:avLst/>
          </a:prstGeom>
        </p:spPr>
        <p:style>
          <a:lnRef idx="3">
            <a:schemeClr val="lt1"/>
          </a:lnRef>
          <a:fillRef idx="1">
            <a:schemeClr val="accent1"/>
          </a:fillRef>
          <a:effectRef idx="1">
            <a:schemeClr val="accent1"/>
          </a:effectRef>
          <a:fontRef idx="minor">
            <a:schemeClr val="lt1"/>
          </a:fontRef>
        </p:style>
        <p:txBody>
          <a:bodyPr wrap="none">
            <a:spAutoFit/>
          </a:bodyPr>
          <a:lstStyle/>
          <a:p>
            <a:pPr>
              <a:defRPr/>
            </a:pPr>
            <a:r>
              <a:rPr lang="it-IT" sz="2400" b="1" dirty="0"/>
              <a:t>PATTERN CLINICI </a:t>
            </a:r>
          </a:p>
        </p:txBody>
      </p:sp>
      <p:grpSp>
        <p:nvGrpSpPr>
          <p:cNvPr id="3" name="CasellaDiTesto 2"/>
          <p:cNvGrpSpPr>
            <a:grpSpLocks/>
          </p:cNvGrpSpPr>
          <p:nvPr/>
        </p:nvGrpSpPr>
        <p:grpSpPr bwMode="auto">
          <a:xfrm>
            <a:off x="1476375" y="2060575"/>
            <a:ext cx="7272338" cy="3313113"/>
            <a:chOff x="929" y="1290"/>
            <a:chExt cx="4190" cy="1809"/>
          </a:xfrm>
        </p:grpSpPr>
        <p:pic>
          <p:nvPicPr>
            <p:cNvPr id="59397" name="CasellaDiTesto 2"/>
            <p:cNvPicPr>
              <a:picLocks noChangeArrowheads="1"/>
            </p:cNvPicPr>
            <p:nvPr/>
          </p:nvPicPr>
          <p:blipFill>
            <a:blip r:embed="rId3" cstate="print"/>
            <a:srcRect/>
            <a:stretch>
              <a:fillRect/>
            </a:stretch>
          </p:blipFill>
          <p:spPr bwMode="auto">
            <a:xfrm>
              <a:off x="929" y="1290"/>
              <a:ext cx="3921" cy="1809"/>
            </a:xfrm>
            <a:prstGeom prst="rect">
              <a:avLst/>
            </a:prstGeom>
            <a:noFill/>
          </p:spPr>
        </p:pic>
        <p:sp>
          <p:nvSpPr>
            <p:cNvPr id="59398" name="Text Box 6"/>
            <p:cNvSpPr txBox="1">
              <a:spLocks noChangeArrowheads="1"/>
            </p:cNvSpPr>
            <p:nvPr/>
          </p:nvSpPr>
          <p:spPr bwMode="auto">
            <a:xfrm>
              <a:off x="990" y="1350"/>
              <a:ext cx="4129" cy="1446"/>
            </a:xfrm>
            <a:prstGeom prst="rect">
              <a:avLst/>
            </a:prstGeom>
            <a:noFill/>
            <a:ln w="9525">
              <a:noFill/>
              <a:miter lim="800000"/>
              <a:headEnd/>
              <a:tailEnd/>
            </a:ln>
          </p:spPr>
          <p:txBody>
            <a:bodyPr>
              <a:spAutoFit/>
            </a:bodyPr>
            <a:lstStyle/>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SCOMPENSO CARDIACO</a:t>
              </a:r>
            </a:p>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CARDIOPATIA IPERTENSIVA</a:t>
              </a:r>
            </a:p>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CARDIOPATIA ISCHEMICA</a:t>
              </a:r>
            </a:p>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FIBRILLAZIONE ATRIALE CRONICA</a:t>
              </a:r>
            </a:p>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ENCEFALOPATIA MULTIINFARTUALE</a:t>
              </a:r>
            </a:p>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POLIARTRITE</a:t>
              </a:r>
            </a:p>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SINDROME DA ALLETTAMENTO CRONICO</a:t>
              </a:r>
            </a:p>
          </p:txBody>
        </p:sp>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4" name="CasellaDiTesto 3"/>
          <p:cNvGrpSpPr>
            <a:grpSpLocks/>
          </p:cNvGrpSpPr>
          <p:nvPr/>
        </p:nvGrpSpPr>
        <p:grpSpPr bwMode="auto">
          <a:xfrm>
            <a:off x="1474788" y="2047875"/>
            <a:ext cx="7489825" cy="3613150"/>
            <a:chOff x="929" y="1290"/>
            <a:chExt cx="4278" cy="2039"/>
          </a:xfrm>
        </p:grpSpPr>
        <p:pic>
          <p:nvPicPr>
            <p:cNvPr id="60418" name="CasellaDiTesto 3"/>
            <p:cNvPicPr>
              <a:picLocks noChangeArrowheads="1"/>
            </p:cNvPicPr>
            <p:nvPr/>
          </p:nvPicPr>
          <p:blipFill>
            <a:blip r:embed="rId3" cstate="print"/>
            <a:srcRect/>
            <a:stretch>
              <a:fillRect/>
            </a:stretch>
          </p:blipFill>
          <p:spPr bwMode="auto">
            <a:xfrm>
              <a:off x="929" y="1290"/>
              <a:ext cx="4278" cy="2039"/>
            </a:xfrm>
            <a:prstGeom prst="rect">
              <a:avLst/>
            </a:prstGeom>
            <a:noFill/>
          </p:spPr>
        </p:pic>
        <p:sp>
          <p:nvSpPr>
            <p:cNvPr id="60419" name="Text Box 3"/>
            <p:cNvSpPr txBox="1">
              <a:spLocks noChangeArrowheads="1"/>
            </p:cNvSpPr>
            <p:nvPr/>
          </p:nvSpPr>
          <p:spPr bwMode="auto">
            <a:xfrm>
              <a:off x="990" y="1350"/>
              <a:ext cx="4155" cy="1700"/>
            </a:xfrm>
            <a:prstGeom prst="rect">
              <a:avLst/>
            </a:prstGeom>
            <a:noFill/>
            <a:ln w="9525">
              <a:noFill/>
              <a:miter lim="800000"/>
              <a:headEnd/>
              <a:tailEnd/>
            </a:ln>
          </p:spPr>
          <p:txBody>
            <a:bodyPr>
              <a:spAutoFit/>
            </a:bodyPr>
            <a:lstStyle/>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DIABETE MELLITO</a:t>
              </a:r>
            </a:p>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CARDIOPATIE ISCHEMICA</a:t>
              </a:r>
            </a:p>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ICTUS CEREBRALE</a:t>
              </a:r>
            </a:p>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NEUROPATIA DIABETICA</a:t>
              </a:r>
            </a:p>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INSUFFICIENZA RENALE</a:t>
              </a:r>
            </a:p>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ARTERIOPATIA OBLITERANTE ARTI INFERIORI</a:t>
              </a:r>
            </a:p>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CHETOACIDOSISCOMPENSO METABOLICO</a:t>
              </a:r>
            </a:p>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OBESITÀ</a:t>
              </a:r>
            </a:p>
          </p:txBody>
        </p:sp>
      </p:grpSp>
      <p:sp>
        <p:nvSpPr>
          <p:cNvPr id="5" name="CasellaDiTesto 4"/>
          <p:cNvSpPr txBox="1"/>
          <p:nvPr/>
        </p:nvSpPr>
        <p:spPr>
          <a:xfrm>
            <a:off x="1285852" y="1000108"/>
            <a:ext cx="2873735" cy="461665"/>
          </a:xfrm>
          <a:prstGeom prst="rect">
            <a:avLst/>
          </a:prstGeom>
        </p:spPr>
        <p:style>
          <a:lnRef idx="3">
            <a:schemeClr val="lt1"/>
          </a:lnRef>
          <a:fillRef idx="1">
            <a:schemeClr val="accent1"/>
          </a:fillRef>
          <a:effectRef idx="1">
            <a:schemeClr val="accent1"/>
          </a:effectRef>
          <a:fontRef idx="minor">
            <a:schemeClr val="lt1"/>
          </a:fontRef>
        </p:style>
        <p:txBody>
          <a:bodyPr wrap="none">
            <a:spAutoFit/>
          </a:bodyPr>
          <a:lstStyle/>
          <a:p>
            <a:pPr>
              <a:defRPr/>
            </a:pPr>
            <a:r>
              <a:rPr lang="it-IT" sz="2400" b="1" dirty="0"/>
              <a:t>PATTERN CLINICI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 name="CasellaDiTesto 2"/>
          <p:cNvGrpSpPr>
            <a:grpSpLocks/>
          </p:cNvGrpSpPr>
          <p:nvPr/>
        </p:nvGrpSpPr>
        <p:grpSpPr bwMode="auto">
          <a:xfrm>
            <a:off x="1616075" y="2401888"/>
            <a:ext cx="6627813" cy="3043237"/>
            <a:chOff x="1018" y="1513"/>
            <a:chExt cx="3575" cy="1578"/>
          </a:xfrm>
        </p:grpSpPr>
        <p:pic>
          <p:nvPicPr>
            <p:cNvPr id="61442" name="CasellaDiTesto 2"/>
            <p:cNvPicPr>
              <a:picLocks noChangeArrowheads="1"/>
            </p:cNvPicPr>
            <p:nvPr/>
          </p:nvPicPr>
          <p:blipFill>
            <a:blip r:embed="rId3" cstate="print"/>
            <a:srcRect/>
            <a:stretch>
              <a:fillRect/>
            </a:stretch>
          </p:blipFill>
          <p:spPr bwMode="auto">
            <a:xfrm>
              <a:off x="1018" y="1513"/>
              <a:ext cx="3575" cy="1578"/>
            </a:xfrm>
            <a:prstGeom prst="rect">
              <a:avLst/>
            </a:prstGeom>
            <a:noFill/>
          </p:spPr>
        </p:pic>
        <p:sp>
          <p:nvSpPr>
            <p:cNvPr id="61443" name="Text Box 3"/>
            <p:cNvSpPr txBox="1">
              <a:spLocks noChangeArrowheads="1"/>
            </p:cNvSpPr>
            <p:nvPr/>
          </p:nvSpPr>
          <p:spPr bwMode="auto">
            <a:xfrm>
              <a:off x="1080" y="1575"/>
              <a:ext cx="3451" cy="1183"/>
            </a:xfrm>
            <a:prstGeom prst="rect">
              <a:avLst/>
            </a:prstGeom>
            <a:noFill/>
            <a:ln w="9525">
              <a:noFill/>
              <a:miter lim="800000"/>
              <a:headEnd/>
              <a:tailEnd/>
            </a:ln>
          </p:spPr>
          <p:txBody>
            <a:bodyPr>
              <a:spAutoFit/>
            </a:bodyPr>
            <a:lstStyle/>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CARDIOPATIA ISCHEMICA</a:t>
              </a:r>
            </a:p>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CARDIOPATIA DILATATIVA</a:t>
              </a:r>
            </a:p>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PACEMAKER</a:t>
              </a:r>
            </a:p>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PLASTICA VENTRICOLARE</a:t>
              </a:r>
            </a:p>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ANEURISMA AORTA ADDOMINALE</a:t>
              </a:r>
            </a:p>
            <a:p>
              <a:pPr>
                <a:buFont typeface="Arial" pitchFamily="34" charset="0"/>
                <a:buChar char="•"/>
              </a:pPr>
              <a:r>
                <a:rPr lang="it-IT" sz="2400" b="1">
                  <a:solidFill>
                    <a:srgbClr val="FFFFFF"/>
                  </a:solidFill>
                  <a:effectLst>
                    <a:outerShdw blurRad="38100" dist="38100" dir="2700000" algn="tl">
                      <a:srgbClr val="B13F9A"/>
                    </a:outerShdw>
                  </a:effectLst>
                  <a:latin typeface="Corbel" pitchFamily="34" charset="0"/>
                </a:rPr>
                <a:t>VASCULOPATIA CEREBRALE CRONICA</a:t>
              </a:r>
            </a:p>
          </p:txBody>
        </p:sp>
      </p:grpSp>
      <p:sp>
        <p:nvSpPr>
          <p:cNvPr id="4" name="CasellaDiTesto 3"/>
          <p:cNvSpPr txBox="1"/>
          <p:nvPr/>
        </p:nvSpPr>
        <p:spPr>
          <a:xfrm>
            <a:off x="1285852" y="1000108"/>
            <a:ext cx="2873735" cy="461665"/>
          </a:xfrm>
          <a:prstGeom prst="rect">
            <a:avLst/>
          </a:prstGeom>
        </p:spPr>
        <p:style>
          <a:lnRef idx="3">
            <a:schemeClr val="lt1"/>
          </a:lnRef>
          <a:fillRef idx="1">
            <a:schemeClr val="accent1"/>
          </a:fillRef>
          <a:effectRef idx="1">
            <a:schemeClr val="accent1"/>
          </a:effectRef>
          <a:fontRef idx="minor">
            <a:schemeClr val="lt1"/>
          </a:fontRef>
        </p:style>
        <p:txBody>
          <a:bodyPr wrap="none">
            <a:spAutoFit/>
          </a:bodyPr>
          <a:lstStyle/>
          <a:p>
            <a:pPr>
              <a:defRPr/>
            </a:pPr>
            <a:r>
              <a:rPr lang="it-IT" sz="2400" b="1" dirty="0"/>
              <a:t>PATTERN CLINICI </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asellaDiTesto 1"/>
          <p:cNvSpPr txBox="1"/>
          <p:nvPr/>
        </p:nvSpPr>
        <p:spPr>
          <a:xfrm>
            <a:off x="214282" y="214290"/>
            <a:ext cx="2873735" cy="461665"/>
          </a:xfrm>
          <a:prstGeom prst="rect">
            <a:avLst/>
          </a:prstGeom>
        </p:spPr>
        <p:style>
          <a:lnRef idx="3">
            <a:schemeClr val="lt1"/>
          </a:lnRef>
          <a:fillRef idx="1">
            <a:schemeClr val="accent1"/>
          </a:fillRef>
          <a:effectRef idx="1">
            <a:schemeClr val="accent1"/>
          </a:effectRef>
          <a:fontRef idx="minor">
            <a:schemeClr val="lt1"/>
          </a:fontRef>
        </p:style>
        <p:txBody>
          <a:bodyPr wrap="none">
            <a:spAutoFit/>
          </a:bodyPr>
          <a:lstStyle/>
          <a:p>
            <a:pPr>
              <a:defRPr/>
            </a:pPr>
            <a:r>
              <a:rPr lang="it-IT" sz="2400" b="1" dirty="0"/>
              <a:t>PATTERN CLINICI </a:t>
            </a:r>
          </a:p>
        </p:txBody>
      </p:sp>
      <p:sp>
        <p:nvSpPr>
          <p:cNvPr id="3" name="CasellaDiTesto 2"/>
          <p:cNvSpPr txBox="1"/>
          <p:nvPr/>
        </p:nvSpPr>
        <p:spPr>
          <a:xfrm>
            <a:off x="103589" y="950140"/>
            <a:ext cx="4512594" cy="5555898"/>
          </a:xfrm>
          <a:prstGeom prst="rect">
            <a:avLst/>
          </a:prstGeom>
        </p:spPr>
        <p:style>
          <a:lnRef idx="3">
            <a:schemeClr val="lt1"/>
          </a:lnRef>
          <a:fillRef idx="1">
            <a:schemeClr val="accent2"/>
          </a:fillRef>
          <a:effectRef idx="1">
            <a:schemeClr val="accent2"/>
          </a:effectRef>
          <a:fontRef idx="minor">
            <a:schemeClr val="lt1"/>
          </a:fontRef>
        </p:style>
        <p:txBody>
          <a:bodyPr>
            <a:spAutoFit/>
          </a:bodyPr>
          <a:lstStyle/>
          <a:p>
            <a:pPr>
              <a:buFont typeface="Arial" pitchFamily="34" charset="0"/>
              <a:buChar char="•"/>
              <a:defRPr/>
            </a:pPr>
            <a:r>
              <a:rPr lang="it-IT" sz="2400" b="1" dirty="0">
                <a:effectLst>
                  <a:outerShdw blurRad="38100" dist="38100" dir="2700000" algn="tl">
                    <a:srgbClr val="000000">
                      <a:alpha val="43137"/>
                    </a:srgbClr>
                  </a:outerShdw>
                </a:effectLst>
              </a:rPr>
              <a:t>ALTRI STATI MORBOSI MAL DEFINITI</a:t>
            </a:r>
          </a:p>
          <a:p>
            <a:pPr>
              <a:defRPr/>
            </a:pPr>
            <a:r>
              <a:rPr lang="it-IT" sz="2400" dirty="0"/>
              <a:t>Corrispondono ai codici Istat 780-799 (ICD IX) e R00-R99 (ICD X) </a:t>
            </a:r>
          </a:p>
          <a:p>
            <a:pPr>
              <a:buFont typeface="Arial" pitchFamily="34" charset="0"/>
              <a:buChar char="•"/>
              <a:defRPr/>
            </a:pPr>
            <a:r>
              <a:rPr lang="it-IT" sz="2400" dirty="0"/>
              <a:t>Coma</a:t>
            </a:r>
          </a:p>
          <a:p>
            <a:pPr>
              <a:buFont typeface="Arial" pitchFamily="34" charset="0"/>
              <a:buChar char="•"/>
              <a:defRPr/>
            </a:pPr>
            <a:r>
              <a:rPr lang="it-IT" sz="2400" dirty="0"/>
              <a:t> anoressia</a:t>
            </a:r>
          </a:p>
          <a:p>
            <a:pPr>
              <a:buFont typeface="Arial" pitchFamily="34" charset="0"/>
              <a:buChar char="•"/>
              <a:defRPr/>
            </a:pPr>
            <a:r>
              <a:rPr lang="it-IT" sz="2400" dirty="0"/>
              <a:t> astenia</a:t>
            </a:r>
          </a:p>
          <a:p>
            <a:pPr>
              <a:buFont typeface="Arial" pitchFamily="34" charset="0"/>
              <a:buChar char="•"/>
              <a:defRPr/>
            </a:pPr>
            <a:r>
              <a:rPr lang="it-IT" sz="2400" dirty="0"/>
              <a:t> emottisi</a:t>
            </a:r>
          </a:p>
          <a:p>
            <a:pPr>
              <a:buFont typeface="Arial" pitchFamily="34" charset="0"/>
              <a:buChar char="•"/>
              <a:defRPr/>
            </a:pPr>
            <a:r>
              <a:rPr lang="it-IT" sz="2400" dirty="0"/>
              <a:t> tachicardia</a:t>
            </a:r>
          </a:p>
          <a:p>
            <a:pPr>
              <a:defRPr/>
            </a:pPr>
            <a:endParaRPr lang="it-IT" sz="2400" b="1" dirty="0">
              <a:effectLst>
                <a:outerShdw blurRad="38100" dist="38100" dir="2700000" algn="tl">
                  <a:srgbClr val="000000">
                    <a:alpha val="43137"/>
                  </a:srgbClr>
                </a:outerShdw>
              </a:effectLst>
            </a:endParaRPr>
          </a:p>
          <a:p>
            <a:pPr>
              <a:buFont typeface="Arial" pitchFamily="34" charset="0"/>
              <a:buChar char="•"/>
              <a:defRPr/>
            </a:pPr>
            <a:r>
              <a:rPr lang="it-IT" sz="2400" b="1" dirty="0">
                <a:effectLst>
                  <a:outerShdw blurRad="38100" dist="38100" dir="2700000" algn="tl">
                    <a:srgbClr val="000000">
                      <a:alpha val="43137"/>
                    </a:srgbClr>
                  </a:outerShdw>
                </a:effectLst>
              </a:rPr>
              <a:t>ALTRE CAUSE SCONOSCIUTE NON SPECIFICATE</a:t>
            </a:r>
          </a:p>
        </p:txBody>
      </p:sp>
      <p:sp>
        <p:nvSpPr>
          <p:cNvPr id="4" name="Rettangolo 3"/>
          <p:cNvSpPr/>
          <p:nvPr/>
        </p:nvSpPr>
        <p:spPr>
          <a:xfrm>
            <a:off x="5072188" y="1085549"/>
            <a:ext cx="3647854" cy="4755924"/>
          </a:xfrm>
          <a:prstGeom prst="rect">
            <a:avLst/>
          </a:prstGeom>
        </p:spPr>
        <p:style>
          <a:lnRef idx="3">
            <a:schemeClr val="lt1"/>
          </a:lnRef>
          <a:fillRef idx="1">
            <a:schemeClr val="accent2"/>
          </a:fillRef>
          <a:effectRef idx="1">
            <a:schemeClr val="accent2"/>
          </a:effectRef>
          <a:fontRef idx="minor">
            <a:schemeClr val="lt1"/>
          </a:fontRef>
        </p:style>
        <p:txBody>
          <a:bodyPr>
            <a:spAutoFit/>
          </a:bodyPr>
          <a:lstStyle/>
          <a:p>
            <a:pPr>
              <a:buFont typeface="Arial" pitchFamily="34" charset="0"/>
              <a:buChar char="•"/>
              <a:defRPr/>
            </a:pPr>
            <a:r>
              <a:rPr lang="it-IT" sz="2400" dirty="0"/>
              <a:t>gangrena</a:t>
            </a:r>
          </a:p>
          <a:p>
            <a:pPr>
              <a:buFont typeface="Arial" pitchFamily="34" charset="0"/>
              <a:buChar char="•"/>
              <a:defRPr/>
            </a:pPr>
            <a:r>
              <a:rPr lang="it-IT" sz="2400" dirty="0"/>
              <a:t>Dispnea</a:t>
            </a:r>
          </a:p>
          <a:p>
            <a:pPr>
              <a:buFont typeface="Arial" pitchFamily="34" charset="0"/>
              <a:buChar char="•"/>
              <a:defRPr/>
            </a:pPr>
            <a:r>
              <a:rPr lang="it-IT" sz="2400" dirty="0"/>
              <a:t>collasso c.c.</a:t>
            </a:r>
          </a:p>
          <a:p>
            <a:pPr>
              <a:buFont typeface="Arial" pitchFamily="34" charset="0"/>
              <a:buChar char="•"/>
              <a:defRPr/>
            </a:pPr>
            <a:r>
              <a:rPr lang="it-IT" sz="2400" dirty="0"/>
              <a:t>Nausea</a:t>
            </a:r>
          </a:p>
          <a:p>
            <a:pPr>
              <a:buFont typeface="Arial" pitchFamily="34" charset="0"/>
              <a:buChar char="•"/>
              <a:defRPr/>
            </a:pPr>
            <a:r>
              <a:rPr lang="it-IT" sz="2400" dirty="0"/>
              <a:t> vomito</a:t>
            </a:r>
          </a:p>
          <a:p>
            <a:pPr>
              <a:buFont typeface="Arial" pitchFamily="34" charset="0"/>
              <a:buChar char="•"/>
              <a:defRPr/>
            </a:pPr>
            <a:r>
              <a:rPr lang="it-IT" sz="2400" dirty="0"/>
              <a:t> anuria, ritenzione urinaria</a:t>
            </a:r>
          </a:p>
          <a:p>
            <a:pPr>
              <a:buFont typeface="Arial" pitchFamily="34" charset="0"/>
              <a:buChar char="•"/>
              <a:defRPr/>
            </a:pPr>
            <a:r>
              <a:rPr lang="it-IT" sz="2400" dirty="0"/>
              <a:t> colica addominale</a:t>
            </a:r>
          </a:p>
          <a:p>
            <a:pPr>
              <a:buFont typeface="Arial" pitchFamily="34" charset="0"/>
              <a:buChar char="•"/>
              <a:defRPr/>
            </a:pPr>
            <a:r>
              <a:rPr lang="it-IT" sz="2400" dirty="0"/>
              <a:t> ascite</a:t>
            </a:r>
          </a:p>
          <a:p>
            <a:pPr>
              <a:buFont typeface="Arial" pitchFamily="34" charset="0"/>
              <a:buChar char="•"/>
              <a:defRPr/>
            </a:pPr>
            <a:r>
              <a:rPr lang="it-IT" sz="2400" dirty="0"/>
              <a:t>cachessia</a:t>
            </a:r>
            <a:endParaRPr lang="it-IT" sz="2400" b="1" dirty="0"/>
          </a:p>
          <a:p>
            <a:pPr>
              <a:buFont typeface="Arial" pitchFamily="34" charset="0"/>
              <a:buChar char="•"/>
              <a:defRPr/>
            </a:pPr>
            <a:r>
              <a:rPr lang="it-IT" sz="2400" dirty="0"/>
              <a:t>insufficienza respiratoria, ecc</a:t>
            </a:r>
            <a:r>
              <a:rPr lang="it-IT" dirty="0"/>
              <a:t>.</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4514" name="Picture 2"/>
          <p:cNvPicPr>
            <a:picLocks noChangeAspect="1" noChangeArrowheads="1"/>
          </p:cNvPicPr>
          <p:nvPr/>
        </p:nvPicPr>
        <p:blipFill>
          <a:blip r:embed="rId3" cstate="print"/>
          <a:srcRect/>
          <a:stretch>
            <a:fillRect/>
          </a:stretch>
        </p:blipFill>
        <p:spPr bwMode="auto">
          <a:xfrm>
            <a:off x="571500" y="835025"/>
            <a:ext cx="7858125" cy="5210175"/>
          </a:xfrm>
          <a:prstGeom prst="rect">
            <a:avLst/>
          </a:prstGeom>
          <a:noFill/>
          <a:ln w="9525">
            <a:noFill/>
            <a:miter lim="800000"/>
            <a:headEnd/>
            <a:tailEnd/>
          </a:ln>
        </p:spPr>
      </p:pic>
      <p:pic>
        <p:nvPicPr>
          <p:cNvPr id="64515" name="Picture 3"/>
          <p:cNvPicPr>
            <a:picLocks noChangeAspect="1" noChangeArrowheads="1"/>
          </p:cNvPicPr>
          <p:nvPr/>
        </p:nvPicPr>
        <p:blipFill>
          <a:blip r:embed="rId4" cstate="print"/>
          <a:srcRect/>
          <a:stretch>
            <a:fillRect/>
          </a:stretch>
        </p:blipFill>
        <p:spPr bwMode="auto">
          <a:xfrm>
            <a:off x="3714750" y="6210300"/>
            <a:ext cx="5095875" cy="6477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6562" name="Picture 2"/>
          <p:cNvPicPr>
            <a:picLocks noChangeAspect="1" noChangeArrowheads="1"/>
          </p:cNvPicPr>
          <p:nvPr/>
        </p:nvPicPr>
        <p:blipFill>
          <a:blip r:embed="rId3" cstate="print"/>
          <a:srcRect/>
          <a:stretch>
            <a:fillRect/>
          </a:stretch>
        </p:blipFill>
        <p:spPr bwMode="auto">
          <a:xfrm>
            <a:off x="149225" y="928688"/>
            <a:ext cx="8956675" cy="4195762"/>
          </a:xfrm>
          <a:prstGeom prst="rect">
            <a:avLst/>
          </a:prstGeom>
          <a:noFill/>
          <a:ln w="9525">
            <a:noFill/>
            <a:miter lim="800000"/>
            <a:headEnd/>
            <a:tailEnd/>
          </a:ln>
        </p:spPr>
      </p:pic>
      <p:pic>
        <p:nvPicPr>
          <p:cNvPr id="66563" name="Picture 3"/>
          <p:cNvPicPr>
            <a:picLocks noChangeAspect="1" noChangeArrowheads="1"/>
          </p:cNvPicPr>
          <p:nvPr/>
        </p:nvPicPr>
        <p:blipFill>
          <a:blip r:embed="rId4" cstate="print"/>
          <a:srcRect/>
          <a:stretch>
            <a:fillRect/>
          </a:stretch>
        </p:blipFill>
        <p:spPr bwMode="auto">
          <a:xfrm>
            <a:off x="2071688" y="5838825"/>
            <a:ext cx="6324600" cy="4476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0658" name="Rectangle 2"/>
          <p:cNvSpPr>
            <a:spLocks noChangeArrowheads="1"/>
          </p:cNvSpPr>
          <p:nvPr/>
        </p:nvSpPr>
        <p:spPr bwMode="ltGray">
          <a:xfrm>
            <a:off x="0" y="357188"/>
            <a:ext cx="8382000" cy="862012"/>
          </a:xfrm>
          <a:prstGeom prst="rect">
            <a:avLst/>
          </a:prstGeom>
          <a:solidFill>
            <a:schemeClr val="accent1"/>
          </a:solidFill>
          <a:ln w="12700">
            <a:solidFill>
              <a:schemeClr val="tx1"/>
            </a:solidFill>
            <a:miter lim="800000"/>
            <a:headEnd type="none" w="sm" len="sm"/>
            <a:tailEnd type="none" w="sm" len="sm"/>
          </a:ln>
        </p:spPr>
        <p:txBody>
          <a:bodyPr wrap="none" anchor="ctr"/>
          <a:lstStyle/>
          <a:p>
            <a:pPr algn="ctr"/>
            <a:r>
              <a:rPr lang="it-IT" sz="2800" b="1"/>
              <a:t>COSA FARE PER MIGLIORARE LA QUALITÀ </a:t>
            </a:r>
          </a:p>
          <a:p>
            <a:pPr algn="ctr"/>
            <a:r>
              <a:rPr lang="it-IT" sz="2800" b="1"/>
              <a:t>DELLE SCHEDE ISTAT DI DENUNCIA DI MORTE?</a:t>
            </a:r>
          </a:p>
        </p:txBody>
      </p:sp>
      <p:sp>
        <p:nvSpPr>
          <p:cNvPr id="70659" name="AutoShape 5"/>
          <p:cNvSpPr>
            <a:spLocks noChangeArrowheads="1"/>
          </p:cNvSpPr>
          <p:nvPr/>
        </p:nvSpPr>
        <p:spPr bwMode="ltGray">
          <a:xfrm rot="-269960">
            <a:off x="468313" y="1463675"/>
            <a:ext cx="914400" cy="1030288"/>
          </a:xfrm>
          <a:prstGeom prst="curvedRightArrow">
            <a:avLst>
              <a:gd name="adj1" fmla="val 31429"/>
              <a:gd name="adj2" fmla="val 68966"/>
              <a:gd name="adj3" fmla="val 33333"/>
            </a:avLst>
          </a:prstGeom>
          <a:solidFill>
            <a:schemeClr val="accent1"/>
          </a:solidFill>
          <a:ln w="12700">
            <a:solidFill>
              <a:schemeClr val="tx1"/>
            </a:solidFill>
            <a:miter lim="800000"/>
            <a:headEnd type="none" w="sm" len="sm"/>
            <a:tailEnd type="none" w="sm" len="sm"/>
          </a:ln>
        </p:spPr>
        <p:txBody>
          <a:bodyPr wrap="none" anchor="ctr"/>
          <a:lstStyle/>
          <a:p>
            <a:endParaRPr lang="it-IT"/>
          </a:p>
        </p:txBody>
      </p:sp>
      <p:sp>
        <p:nvSpPr>
          <p:cNvPr id="70660" name="AutoShape 5"/>
          <p:cNvSpPr>
            <a:spLocks noChangeArrowheads="1"/>
          </p:cNvSpPr>
          <p:nvPr/>
        </p:nvSpPr>
        <p:spPr bwMode="ltGray">
          <a:xfrm rot="-269960">
            <a:off x="468313" y="2606675"/>
            <a:ext cx="914400" cy="1030288"/>
          </a:xfrm>
          <a:prstGeom prst="curvedRightArrow">
            <a:avLst>
              <a:gd name="adj1" fmla="val 31429"/>
              <a:gd name="adj2" fmla="val 68966"/>
              <a:gd name="adj3" fmla="val 33333"/>
            </a:avLst>
          </a:prstGeom>
          <a:solidFill>
            <a:schemeClr val="accent1"/>
          </a:solidFill>
          <a:ln w="12700">
            <a:solidFill>
              <a:schemeClr val="tx1"/>
            </a:solidFill>
            <a:miter lim="800000"/>
            <a:headEnd type="none" w="sm" len="sm"/>
            <a:tailEnd type="none" w="sm" len="sm"/>
          </a:ln>
        </p:spPr>
        <p:txBody>
          <a:bodyPr wrap="none" anchor="ctr"/>
          <a:lstStyle/>
          <a:p>
            <a:endParaRPr lang="it-IT"/>
          </a:p>
        </p:txBody>
      </p:sp>
      <p:sp>
        <p:nvSpPr>
          <p:cNvPr id="70661" name="AutoShape 5"/>
          <p:cNvSpPr>
            <a:spLocks noChangeArrowheads="1"/>
          </p:cNvSpPr>
          <p:nvPr/>
        </p:nvSpPr>
        <p:spPr bwMode="ltGray">
          <a:xfrm rot="-269960">
            <a:off x="396875" y="3749675"/>
            <a:ext cx="914400" cy="1030288"/>
          </a:xfrm>
          <a:prstGeom prst="curvedRightArrow">
            <a:avLst>
              <a:gd name="adj1" fmla="val 31429"/>
              <a:gd name="adj2" fmla="val 68966"/>
              <a:gd name="adj3" fmla="val 33333"/>
            </a:avLst>
          </a:prstGeom>
          <a:solidFill>
            <a:schemeClr val="accent1"/>
          </a:solidFill>
          <a:ln w="12700">
            <a:solidFill>
              <a:schemeClr val="tx1"/>
            </a:solidFill>
            <a:miter lim="800000"/>
            <a:headEnd type="none" w="sm" len="sm"/>
            <a:tailEnd type="none" w="sm" len="sm"/>
          </a:ln>
        </p:spPr>
        <p:txBody>
          <a:bodyPr wrap="none" anchor="ctr"/>
          <a:lstStyle/>
          <a:p>
            <a:endParaRPr lang="it-IT"/>
          </a:p>
        </p:txBody>
      </p:sp>
      <p:sp>
        <p:nvSpPr>
          <p:cNvPr id="70662" name="AutoShape 5"/>
          <p:cNvSpPr>
            <a:spLocks noChangeArrowheads="1"/>
          </p:cNvSpPr>
          <p:nvPr/>
        </p:nvSpPr>
        <p:spPr bwMode="ltGray">
          <a:xfrm rot="-269960">
            <a:off x="396875" y="4892675"/>
            <a:ext cx="914400" cy="1030288"/>
          </a:xfrm>
          <a:prstGeom prst="curvedRightArrow">
            <a:avLst>
              <a:gd name="adj1" fmla="val 31429"/>
              <a:gd name="adj2" fmla="val 68966"/>
              <a:gd name="adj3" fmla="val 33333"/>
            </a:avLst>
          </a:prstGeom>
          <a:solidFill>
            <a:schemeClr val="accent1"/>
          </a:solidFill>
          <a:ln w="12700">
            <a:solidFill>
              <a:schemeClr val="tx1"/>
            </a:solidFill>
            <a:miter lim="800000"/>
            <a:headEnd type="none" w="sm" len="sm"/>
            <a:tailEnd type="none" w="sm" len="sm"/>
          </a:ln>
        </p:spPr>
        <p:txBody>
          <a:bodyPr wrap="none" anchor="ctr"/>
          <a:lstStyle/>
          <a:p>
            <a:endParaRPr lang="it-IT"/>
          </a:p>
        </p:txBody>
      </p:sp>
      <p:sp>
        <p:nvSpPr>
          <p:cNvPr id="11" name="CasellaDiTesto 10"/>
          <p:cNvSpPr txBox="1"/>
          <p:nvPr/>
        </p:nvSpPr>
        <p:spPr>
          <a:xfrm>
            <a:off x="1433623" y="2111840"/>
            <a:ext cx="7619874" cy="1045828"/>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algn="ctr">
              <a:defRPr/>
            </a:pPr>
            <a:r>
              <a:rPr lang="it-IT" sz="2000" b="1" dirty="0"/>
              <a:t>ISTRUZIONI DETTAGLIATE PER LA COMPILAZIONE INVIATE A TUTTI GLI OPERATORI SANITARI INTERESSATI</a:t>
            </a:r>
          </a:p>
        </p:txBody>
      </p:sp>
      <p:sp>
        <p:nvSpPr>
          <p:cNvPr id="12" name="CasellaDiTesto 11"/>
          <p:cNvSpPr txBox="1"/>
          <p:nvPr/>
        </p:nvSpPr>
        <p:spPr>
          <a:xfrm>
            <a:off x="1357290" y="3286124"/>
            <a:ext cx="7215238" cy="400110"/>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pPr algn="ctr">
              <a:defRPr/>
            </a:pPr>
            <a:r>
              <a:rPr lang="it-IT" sz="2000" b="1" dirty="0"/>
              <a:t>REGISTRI </a:t>
            </a:r>
            <a:r>
              <a:rPr lang="it-IT" sz="2000" b="1" dirty="0" err="1"/>
              <a:t>DI</a:t>
            </a:r>
            <a:r>
              <a:rPr lang="it-IT" sz="2000" b="1" dirty="0"/>
              <a:t> PATOLOGIA – INCROCIO DEI DATI</a:t>
            </a:r>
          </a:p>
        </p:txBody>
      </p:sp>
      <p:sp>
        <p:nvSpPr>
          <p:cNvPr id="13" name="CasellaDiTesto 12"/>
          <p:cNvSpPr txBox="1"/>
          <p:nvPr/>
        </p:nvSpPr>
        <p:spPr>
          <a:xfrm>
            <a:off x="1362739" y="4451077"/>
            <a:ext cx="7691598" cy="896058"/>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algn="ctr">
              <a:defRPr/>
            </a:pPr>
            <a:r>
              <a:rPr lang="it-IT" sz="2000" b="1" dirty="0"/>
              <a:t>SCHEDA ANAMNESTICA DETTAGLIATA A DOMICILIO DEL PAZIENTE CRITICO O A RISCHIO (con istruzioni per i familiari)</a:t>
            </a:r>
          </a:p>
        </p:txBody>
      </p:sp>
      <p:sp>
        <p:nvSpPr>
          <p:cNvPr id="14" name="CasellaDiTesto 13"/>
          <p:cNvSpPr txBox="1"/>
          <p:nvPr/>
        </p:nvSpPr>
        <p:spPr>
          <a:xfrm>
            <a:off x="1285852" y="5572140"/>
            <a:ext cx="7215238" cy="1015663"/>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a:defRPr/>
            </a:pPr>
            <a:r>
              <a:rPr lang="it-IT" sz="2000" b="1" dirty="0"/>
              <a:t>INVIO TELEMATICO DA PARTE DEL MMG DELLA CARTELLA CLINICA INFORMATICA  ALL’ISTAT PER IL CONFRONTO DEI DATI</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70659"/>
                                        </p:tgtEl>
                                        <p:attrNameLst>
                                          <p:attrName>style.visibility</p:attrName>
                                        </p:attrNameLst>
                                      </p:cBhvr>
                                      <p:to>
                                        <p:strVal val="visible"/>
                                      </p:to>
                                    </p:set>
                                    <p:anim calcmode="lin" valueType="num">
                                      <p:cBhvr>
                                        <p:cTn id="7" dur="500" fill="hold"/>
                                        <p:tgtEl>
                                          <p:spTgt spid="70659"/>
                                        </p:tgtEl>
                                        <p:attrNameLst>
                                          <p:attrName>ppt_w</p:attrName>
                                        </p:attrNameLst>
                                      </p:cBhvr>
                                      <p:tavLst>
                                        <p:tav tm="0">
                                          <p:val>
                                            <p:fltVal val="0"/>
                                          </p:val>
                                        </p:tav>
                                        <p:tav tm="100000">
                                          <p:val>
                                            <p:strVal val="#ppt_w"/>
                                          </p:val>
                                        </p:tav>
                                      </p:tavLst>
                                    </p:anim>
                                    <p:anim calcmode="lin" valueType="num">
                                      <p:cBhvr>
                                        <p:cTn id="8" dur="500" fill="hold"/>
                                        <p:tgtEl>
                                          <p:spTgt spid="70659"/>
                                        </p:tgtEl>
                                        <p:attrNameLst>
                                          <p:attrName>ppt_h</p:attrName>
                                        </p:attrNameLst>
                                      </p:cBhvr>
                                      <p:tavLst>
                                        <p:tav tm="0">
                                          <p:val>
                                            <p:fltVal val="0"/>
                                          </p:val>
                                        </p:tav>
                                        <p:tav tm="100000">
                                          <p:val>
                                            <p:strVal val="#ppt_h"/>
                                          </p:val>
                                        </p:tav>
                                      </p:tavLst>
                                    </p:anim>
                                    <p:animEffect transition="in" filter="fade">
                                      <p:cBhvr>
                                        <p:cTn id="9" dur="500"/>
                                        <p:tgtEl>
                                          <p:spTgt spid="70659"/>
                                        </p:tgtEl>
                                      </p:cBhvr>
                                    </p:animEffect>
                                  </p:childTnLst>
                                </p:cTn>
                              </p:par>
                              <p:par>
                                <p:cTn id="10" presetID="53" presetClass="entr" presetSubtype="0"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childTnLst>
                                    <p:set>
                                      <p:cBhvr>
                                        <p:cTn id="18" dur="1" fill="hold">
                                          <p:stCondLst>
                                            <p:cond delay="0"/>
                                          </p:stCondLst>
                                        </p:cTn>
                                        <p:tgtEl>
                                          <p:spTgt spid="70660"/>
                                        </p:tgtEl>
                                        <p:attrNameLst>
                                          <p:attrName>style.visibility</p:attrName>
                                        </p:attrNameLst>
                                      </p:cBhvr>
                                      <p:to>
                                        <p:strVal val="visible"/>
                                      </p:to>
                                    </p:set>
                                    <p:anim calcmode="lin" valueType="num">
                                      <p:cBhvr>
                                        <p:cTn id="19" dur="500" fill="hold"/>
                                        <p:tgtEl>
                                          <p:spTgt spid="70660"/>
                                        </p:tgtEl>
                                        <p:attrNameLst>
                                          <p:attrName>ppt_w</p:attrName>
                                        </p:attrNameLst>
                                      </p:cBhvr>
                                      <p:tavLst>
                                        <p:tav tm="0">
                                          <p:val>
                                            <p:fltVal val="0"/>
                                          </p:val>
                                        </p:tav>
                                        <p:tav tm="100000">
                                          <p:val>
                                            <p:strVal val="#ppt_w"/>
                                          </p:val>
                                        </p:tav>
                                      </p:tavLst>
                                    </p:anim>
                                    <p:anim calcmode="lin" valueType="num">
                                      <p:cBhvr>
                                        <p:cTn id="20" dur="500" fill="hold"/>
                                        <p:tgtEl>
                                          <p:spTgt spid="70660"/>
                                        </p:tgtEl>
                                        <p:attrNameLst>
                                          <p:attrName>ppt_h</p:attrName>
                                        </p:attrNameLst>
                                      </p:cBhvr>
                                      <p:tavLst>
                                        <p:tav tm="0">
                                          <p:val>
                                            <p:fltVal val="0"/>
                                          </p:val>
                                        </p:tav>
                                        <p:tav tm="100000">
                                          <p:val>
                                            <p:strVal val="#ppt_h"/>
                                          </p:val>
                                        </p:tav>
                                      </p:tavLst>
                                    </p:anim>
                                    <p:animEffect transition="in" filter="fade">
                                      <p:cBhvr>
                                        <p:cTn id="21" dur="500"/>
                                        <p:tgtEl>
                                          <p:spTgt spid="70660"/>
                                        </p:tgtEl>
                                      </p:cBhvr>
                                    </p:animEffect>
                                  </p:childTnLst>
                                </p:cTn>
                              </p:par>
                              <p:par>
                                <p:cTn id="22" presetID="53" presetClass="entr" presetSubtype="0"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p:cTn id="24" dur="500" fill="hold"/>
                                        <p:tgtEl>
                                          <p:spTgt spid="12"/>
                                        </p:tgtEl>
                                        <p:attrNameLst>
                                          <p:attrName>ppt_w</p:attrName>
                                        </p:attrNameLst>
                                      </p:cBhvr>
                                      <p:tavLst>
                                        <p:tav tm="0">
                                          <p:val>
                                            <p:fltVal val="0"/>
                                          </p:val>
                                        </p:tav>
                                        <p:tav tm="100000">
                                          <p:val>
                                            <p:strVal val="#ppt_w"/>
                                          </p:val>
                                        </p:tav>
                                      </p:tavLst>
                                    </p:anim>
                                    <p:anim calcmode="lin" valueType="num">
                                      <p:cBhvr>
                                        <p:cTn id="25" dur="500" fill="hold"/>
                                        <p:tgtEl>
                                          <p:spTgt spid="12"/>
                                        </p:tgtEl>
                                        <p:attrNameLst>
                                          <p:attrName>ppt_h</p:attrName>
                                        </p:attrNameLst>
                                      </p:cBhvr>
                                      <p:tavLst>
                                        <p:tav tm="0">
                                          <p:val>
                                            <p:fltVal val="0"/>
                                          </p:val>
                                        </p:tav>
                                        <p:tav tm="100000">
                                          <p:val>
                                            <p:strVal val="#ppt_h"/>
                                          </p:val>
                                        </p:tav>
                                      </p:tavLst>
                                    </p:anim>
                                    <p:animEffect transition="in" filter="fade">
                                      <p:cBhvr>
                                        <p:cTn id="26" dur="5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0" fill="hold" grpId="0" nodeType="clickEffect">
                                  <p:stCondLst>
                                    <p:cond delay="0"/>
                                  </p:stCondLst>
                                  <p:childTnLst>
                                    <p:set>
                                      <p:cBhvr>
                                        <p:cTn id="30" dur="1" fill="hold">
                                          <p:stCondLst>
                                            <p:cond delay="0"/>
                                          </p:stCondLst>
                                        </p:cTn>
                                        <p:tgtEl>
                                          <p:spTgt spid="70661"/>
                                        </p:tgtEl>
                                        <p:attrNameLst>
                                          <p:attrName>style.visibility</p:attrName>
                                        </p:attrNameLst>
                                      </p:cBhvr>
                                      <p:to>
                                        <p:strVal val="visible"/>
                                      </p:to>
                                    </p:set>
                                    <p:anim calcmode="lin" valueType="num">
                                      <p:cBhvr>
                                        <p:cTn id="31" dur="500" fill="hold"/>
                                        <p:tgtEl>
                                          <p:spTgt spid="70661"/>
                                        </p:tgtEl>
                                        <p:attrNameLst>
                                          <p:attrName>ppt_w</p:attrName>
                                        </p:attrNameLst>
                                      </p:cBhvr>
                                      <p:tavLst>
                                        <p:tav tm="0">
                                          <p:val>
                                            <p:fltVal val="0"/>
                                          </p:val>
                                        </p:tav>
                                        <p:tav tm="100000">
                                          <p:val>
                                            <p:strVal val="#ppt_w"/>
                                          </p:val>
                                        </p:tav>
                                      </p:tavLst>
                                    </p:anim>
                                    <p:anim calcmode="lin" valueType="num">
                                      <p:cBhvr>
                                        <p:cTn id="32" dur="500" fill="hold"/>
                                        <p:tgtEl>
                                          <p:spTgt spid="70661"/>
                                        </p:tgtEl>
                                        <p:attrNameLst>
                                          <p:attrName>ppt_h</p:attrName>
                                        </p:attrNameLst>
                                      </p:cBhvr>
                                      <p:tavLst>
                                        <p:tav tm="0">
                                          <p:val>
                                            <p:fltVal val="0"/>
                                          </p:val>
                                        </p:tav>
                                        <p:tav tm="100000">
                                          <p:val>
                                            <p:strVal val="#ppt_h"/>
                                          </p:val>
                                        </p:tav>
                                      </p:tavLst>
                                    </p:anim>
                                    <p:animEffect transition="in" filter="fade">
                                      <p:cBhvr>
                                        <p:cTn id="33" dur="500"/>
                                        <p:tgtEl>
                                          <p:spTgt spid="70661"/>
                                        </p:tgtEl>
                                      </p:cBhvr>
                                    </p:animEffect>
                                  </p:childTnLst>
                                </p:cTn>
                              </p:par>
                              <p:par>
                                <p:cTn id="34" presetID="53" presetClass="entr" presetSubtype="0"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ppt_w</p:attrName>
                                        </p:attrNameLst>
                                      </p:cBhvr>
                                      <p:tavLst>
                                        <p:tav tm="0">
                                          <p:val>
                                            <p:fltVal val="0"/>
                                          </p:val>
                                        </p:tav>
                                        <p:tav tm="100000">
                                          <p:val>
                                            <p:strVal val="#ppt_w"/>
                                          </p:val>
                                        </p:tav>
                                      </p:tavLst>
                                    </p:anim>
                                    <p:anim calcmode="lin" valueType="num">
                                      <p:cBhvr>
                                        <p:cTn id="37" dur="500" fill="hold"/>
                                        <p:tgtEl>
                                          <p:spTgt spid="13"/>
                                        </p:tgtEl>
                                        <p:attrNameLst>
                                          <p:attrName>ppt_h</p:attrName>
                                        </p:attrNameLst>
                                      </p:cBhvr>
                                      <p:tavLst>
                                        <p:tav tm="0">
                                          <p:val>
                                            <p:fltVal val="0"/>
                                          </p:val>
                                        </p:tav>
                                        <p:tav tm="100000">
                                          <p:val>
                                            <p:strVal val="#ppt_h"/>
                                          </p:val>
                                        </p:tav>
                                      </p:tavLst>
                                    </p:anim>
                                    <p:animEffect transition="in" filter="fade">
                                      <p:cBhvr>
                                        <p:cTn id="38" dur="500"/>
                                        <p:tgtEl>
                                          <p:spTgt spid="13"/>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0" fill="hold" grpId="0" nodeType="clickEffect">
                                  <p:stCondLst>
                                    <p:cond delay="0"/>
                                  </p:stCondLst>
                                  <p:childTnLst>
                                    <p:set>
                                      <p:cBhvr>
                                        <p:cTn id="42" dur="1" fill="hold">
                                          <p:stCondLst>
                                            <p:cond delay="0"/>
                                          </p:stCondLst>
                                        </p:cTn>
                                        <p:tgtEl>
                                          <p:spTgt spid="70662"/>
                                        </p:tgtEl>
                                        <p:attrNameLst>
                                          <p:attrName>style.visibility</p:attrName>
                                        </p:attrNameLst>
                                      </p:cBhvr>
                                      <p:to>
                                        <p:strVal val="visible"/>
                                      </p:to>
                                    </p:set>
                                    <p:anim calcmode="lin" valueType="num">
                                      <p:cBhvr>
                                        <p:cTn id="43" dur="500" fill="hold"/>
                                        <p:tgtEl>
                                          <p:spTgt spid="70662"/>
                                        </p:tgtEl>
                                        <p:attrNameLst>
                                          <p:attrName>ppt_w</p:attrName>
                                        </p:attrNameLst>
                                      </p:cBhvr>
                                      <p:tavLst>
                                        <p:tav tm="0">
                                          <p:val>
                                            <p:fltVal val="0"/>
                                          </p:val>
                                        </p:tav>
                                        <p:tav tm="100000">
                                          <p:val>
                                            <p:strVal val="#ppt_w"/>
                                          </p:val>
                                        </p:tav>
                                      </p:tavLst>
                                    </p:anim>
                                    <p:anim calcmode="lin" valueType="num">
                                      <p:cBhvr>
                                        <p:cTn id="44" dur="500" fill="hold"/>
                                        <p:tgtEl>
                                          <p:spTgt spid="70662"/>
                                        </p:tgtEl>
                                        <p:attrNameLst>
                                          <p:attrName>ppt_h</p:attrName>
                                        </p:attrNameLst>
                                      </p:cBhvr>
                                      <p:tavLst>
                                        <p:tav tm="0">
                                          <p:val>
                                            <p:fltVal val="0"/>
                                          </p:val>
                                        </p:tav>
                                        <p:tav tm="100000">
                                          <p:val>
                                            <p:strVal val="#ppt_h"/>
                                          </p:val>
                                        </p:tav>
                                      </p:tavLst>
                                    </p:anim>
                                    <p:animEffect transition="in" filter="fade">
                                      <p:cBhvr>
                                        <p:cTn id="45" dur="500"/>
                                        <p:tgtEl>
                                          <p:spTgt spid="70662"/>
                                        </p:tgtEl>
                                      </p:cBhvr>
                                    </p:animEffect>
                                  </p:childTnLst>
                                </p:cTn>
                              </p:par>
                              <p:par>
                                <p:cTn id="46" presetID="53" presetClass="entr" presetSubtype="0"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p:cTn id="48" dur="500" fill="hold"/>
                                        <p:tgtEl>
                                          <p:spTgt spid="14"/>
                                        </p:tgtEl>
                                        <p:attrNameLst>
                                          <p:attrName>ppt_w</p:attrName>
                                        </p:attrNameLst>
                                      </p:cBhvr>
                                      <p:tavLst>
                                        <p:tav tm="0">
                                          <p:val>
                                            <p:fltVal val="0"/>
                                          </p:val>
                                        </p:tav>
                                        <p:tav tm="100000">
                                          <p:val>
                                            <p:strVal val="#ppt_w"/>
                                          </p:val>
                                        </p:tav>
                                      </p:tavLst>
                                    </p:anim>
                                    <p:anim calcmode="lin" valueType="num">
                                      <p:cBhvr>
                                        <p:cTn id="49" dur="500" fill="hold"/>
                                        <p:tgtEl>
                                          <p:spTgt spid="14"/>
                                        </p:tgtEl>
                                        <p:attrNameLst>
                                          <p:attrName>ppt_h</p:attrName>
                                        </p:attrNameLst>
                                      </p:cBhvr>
                                      <p:tavLst>
                                        <p:tav tm="0">
                                          <p:val>
                                            <p:fltVal val="0"/>
                                          </p:val>
                                        </p:tav>
                                        <p:tav tm="100000">
                                          <p:val>
                                            <p:strVal val="#ppt_h"/>
                                          </p:val>
                                        </p:tav>
                                      </p:tavLst>
                                    </p:anim>
                                    <p:animEffect transition="in" filter="fade">
                                      <p:cBhvr>
                                        <p:cTn id="5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animBg="1"/>
      <p:bldP spid="70660" grpId="0" animBg="1"/>
      <p:bldP spid="70661" grpId="0" animBg="1"/>
      <p:bldP spid="70662" grpId="0" animBg="1"/>
    </p:bldLst>
  </p:timing>
</p:sld>
</file>

<file path=ppt/theme/_rels/theme2.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Dipartimento">
  <a:themeElements>
    <a:clrScheme name="">
      <a:dk1>
        <a:srgbClr val="000000"/>
      </a:dk1>
      <a:lt1>
        <a:srgbClr val="FFFFFF"/>
      </a:lt1>
      <a:dk2>
        <a:srgbClr val="000066"/>
      </a:dk2>
      <a:lt2>
        <a:srgbClr val="FAFD00"/>
      </a:lt2>
      <a:accent1>
        <a:srgbClr val="FE9B03"/>
      </a:accent1>
      <a:accent2>
        <a:srgbClr val="FF0000"/>
      </a:accent2>
      <a:accent3>
        <a:srgbClr val="AAAAB8"/>
      </a:accent3>
      <a:accent4>
        <a:srgbClr val="DADADA"/>
      </a:accent4>
      <a:accent5>
        <a:srgbClr val="FECBAA"/>
      </a:accent5>
      <a:accent6>
        <a:srgbClr val="E70000"/>
      </a:accent6>
      <a:hlink>
        <a:srgbClr val="00FF00"/>
      </a:hlink>
      <a:folHlink>
        <a:srgbClr val="CF0E30"/>
      </a:folHlink>
    </a:clrScheme>
    <a:fontScheme name="Dipartimento">
      <a:majorFont>
        <a:latin typeface="Book Antiqua"/>
        <a:ea typeface=""/>
        <a:cs typeface=""/>
      </a:majorFont>
      <a:minorFont>
        <a:latin typeface="Book Antiqu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partiment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partiment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partiment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partiment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partiment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partiment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partiment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etro">
  <a:themeElements>
    <a:clrScheme name="Mi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3.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3716</TotalTime>
  <Words>1193</Words>
  <Application>Microsoft Office PowerPoint</Application>
  <PresentationFormat>Presentazione su schermo (4:3)</PresentationFormat>
  <Paragraphs>170</Paragraphs>
  <Slides>33</Slides>
  <Notes>33</Notes>
  <HiddenSlides>2</HiddenSlides>
  <MMClips>0</MMClips>
  <ScaleCrop>false</ScaleCrop>
  <HeadingPairs>
    <vt:vector size="6" baseType="variant">
      <vt:variant>
        <vt:lpstr>Caratteri utilizzati</vt:lpstr>
      </vt:variant>
      <vt:variant>
        <vt:i4>10</vt:i4>
      </vt:variant>
      <vt:variant>
        <vt:lpstr>Tema</vt:lpstr>
      </vt:variant>
      <vt:variant>
        <vt:i4>2</vt:i4>
      </vt:variant>
      <vt:variant>
        <vt:lpstr>Titoli diapositive</vt:lpstr>
      </vt:variant>
      <vt:variant>
        <vt:i4>33</vt:i4>
      </vt:variant>
    </vt:vector>
  </HeadingPairs>
  <TitlesOfParts>
    <vt:vector size="45" baseType="lpstr">
      <vt:lpstr>Arial</vt:lpstr>
      <vt:lpstr>Book Antiqua</vt:lpstr>
      <vt:lpstr>Monotype Sorts</vt:lpstr>
      <vt:lpstr>Consolas</vt:lpstr>
      <vt:lpstr>Corbel</vt:lpstr>
      <vt:lpstr>Wingdings</vt:lpstr>
      <vt:lpstr>Wingdings 2</vt:lpstr>
      <vt:lpstr>Wingdings 3</vt:lpstr>
      <vt:lpstr>Calibri</vt:lpstr>
      <vt:lpstr>Times New Roman</vt:lpstr>
      <vt:lpstr>Dipartimento</vt:lpstr>
      <vt:lpstr>Metro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Manifestazioni cliniche</dc:title>
  <dc:creator>fianiro</dc:creator>
  <cp:lastModifiedBy>h</cp:lastModifiedBy>
  <cp:revision>404</cp:revision>
  <dcterms:created xsi:type="dcterms:W3CDTF">2004-06-22T13:08:25Z</dcterms:created>
  <dcterms:modified xsi:type="dcterms:W3CDTF">2012-06-07T21:00:31Z</dcterms:modified>
</cp:coreProperties>
</file>